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61" r:id="rId3"/>
    <p:sldId id="305" r:id="rId4"/>
    <p:sldId id="306" r:id="rId5"/>
    <p:sldId id="308" r:id="rId6"/>
    <p:sldId id="309" r:id="rId7"/>
    <p:sldId id="310" r:id="rId8"/>
    <p:sldId id="288" r:id="rId9"/>
    <p:sldId id="311" r:id="rId10"/>
  </p:sldIdLst>
  <p:sldSz cx="15362238" cy="9144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4839">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iqQGF5ruaeY6jU2ZB+ok8293NeD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505F4E-1013-41B3-8802-04B8ED10AB2E}">
  <a:tblStyle styleId="{D5505F4E-1013-41B3-8802-04B8ED10AB2E}"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28" autoAdjust="0"/>
    <p:restoredTop sz="95033" autoAdjust="0"/>
  </p:normalViewPr>
  <p:slideViewPr>
    <p:cSldViewPr snapToGrid="0">
      <p:cViewPr varScale="1">
        <p:scale>
          <a:sx n="59" d="100"/>
          <a:sy n="59" d="100"/>
        </p:scale>
        <p:origin x="946" y="67"/>
      </p:cViewPr>
      <p:guideLst>
        <p:guide orient="horz" pos="2880"/>
        <p:guide pos="4839"/>
      </p:guideLst>
    </p:cSldViewPr>
  </p:slideViewPr>
  <p:outlineViewPr>
    <p:cViewPr>
      <p:scale>
        <a:sx n="33" d="100"/>
        <a:sy n="33" d="100"/>
      </p:scale>
      <p:origin x="0" y="-5918"/>
    </p:cViewPr>
  </p:outlineViewPr>
  <p:notesTextViewPr>
    <p:cViewPr>
      <p:scale>
        <a:sx n="1" d="1"/>
        <a:sy n="1" d="1"/>
      </p:scale>
      <p:origin x="0" y="0"/>
    </p:cViewPr>
  </p:notesTextViewPr>
  <p:sorterViewPr>
    <p:cViewPr>
      <p:scale>
        <a:sx n="100" d="100"/>
        <a:sy n="100" d="100"/>
      </p:scale>
      <p:origin x="0" y="-3461"/>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9" Type="http://customschemas.google.com/relationships/presentationmetadata" Target="metadata"/><Relationship Id="rId3" Type="http://schemas.openxmlformats.org/officeDocument/2006/relationships/slide" Target="slides/slide2.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549275" y="685800"/>
            <a:ext cx="57594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1:notes"/>
          <p:cNvSpPr>
            <a:spLocks noGrp="1" noRot="1" noChangeAspect="1"/>
          </p:cNvSpPr>
          <p:nvPr>
            <p:ph type="sldImg" idx="2"/>
          </p:nvPr>
        </p:nvSpPr>
        <p:spPr>
          <a:xfrm>
            <a:off x="549275" y="685800"/>
            <a:ext cx="57594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a3cabb59df_0_45:notes"/>
          <p:cNvSpPr>
            <a:spLocks noGrp="1" noRot="1" noChangeAspect="1"/>
          </p:cNvSpPr>
          <p:nvPr>
            <p:ph type="sldImg" idx="2"/>
          </p:nvPr>
        </p:nvSpPr>
        <p:spPr>
          <a:xfrm>
            <a:off x="549275" y="685800"/>
            <a:ext cx="57594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a3cabb59df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5" name="Google Shape;145;g1a3cabb59df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a3cabb59df_0_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1a3cabb59df_0_89:notes"/>
          <p:cNvSpPr>
            <a:spLocks noGrp="1" noRot="1" noChangeAspect="1"/>
          </p:cNvSpPr>
          <p:nvPr>
            <p:ph type="sldImg" idx="2"/>
          </p:nvPr>
        </p:nvSpPr>
        <p:spPr>
          <a:xfrm>
            <a:off x="549275" y="685800"/>
            <a:ext cx="57594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5077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a3cabb59df_0_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1a3cabb59df_0_89:notes"/>
          <p:cNvSpPr>
            <a:spLocks noGrp="1" noRot="1" noChangeAspect="1"/>
          </p:cNvSpPr>
          <p:nvPr>
            <p:ph type="sldImg" idx="2"/>
          </p:nvPr>
        </p:nvSpPr>
        <p:spPr>
          <a:xfrm>
            <a:off x="549275" y="685800"/>
            <a:ext cx="57594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145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11"/>
          <p:cNvSpPr txBox="1">
            <a:spLocks noGrp="1"/>
          </p:cNvSpPr>
          <p:nvPr>
            <p:ph type="title"/>
          </p:nvPr>
        </p:nvSpPr>
        <p:spPr>
          <a:xfrm>
            <a:off x="1056154" y="486834"/>
            <a:ext cx="13249930"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1"/>
          <p:cNvSpPr txBox="1">
            <a:spLocks noGrp="1"/>
          </p:cNvSpPr>
          <p:nvPr>
            <p:ph type="body" idx="1"/>
          </p:nvPr>
        </p:nvSpPr>
        <p:spPr>
          <a:xfrm>
            <a:off x="1056154" y="2434167"/>
            <a:ext cx="13249930"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60"/>
              </a:spcBef>
              <a:spcAft>
                <a:spcPts val="0"/>
              </a:spcAft>
              <a:buClr>
                <a:schemeClr val="dk1"/>
              </a:buClr>
              <a:buSzPts val="1800"/>
              <a:buChar char="•"/>
              <a:defRPr/>
            </a:lvl1pPr>
            <a:lvl2pPr marL="914400" lvl="1" indent="-342900" algn="l">
              <a:lnSpc>
                <a:spcPct val="90000"/>
              </a:lnSpc>
              <a:spcBef>
                <a:spcPts val="630"/>
              </a:spcBef>
              <a:spcAft>
                <a:spcPts val="0"/>
              </a:spcAft>
              <a:buClr>
                <a:schemeClr val="dk1"/>
              </a:buClr>
              <a:buSzPts val="1800"/>
              <a:buChar char="•"/>
              <a:defRPr/>
            </a:lvl2pPr>
            <a:lvl3pPr marL="1371600" lvl="2" indent="-342900" algn="l">
              <a:lnSpc>
                <a:spcPct val="90000"/>
              </a:lnSpc>
              <a:spcBef>
                <a:spcPts val="630"/>
              </a:spcBef>
              <a:spcAft>
                <a:spcPts val="0"/>
              </a:spcAft>
              <a:buClr>
                <a:schemeClr val="dk1"/>
              </a:buClr>
              <a:buSzPts val="1800"/>
              <a:buChar char="•"/>
              <a:defRPr/>
            </a:lvl3pPr>
            <a:lvl4pPr marL="1828800" lvl="3" indent="-342900" algn="l">
              <a:lnSpc>
                <a:spcPct val="90000"/>
              </a:lnSpc>
              <a:spcBef>
                <a:spcPts val="630"/>
              </a:spcBef>
              <a:spcAft>
                <a:spcPts val="0"/>
              </a:spcAft>
              <a:buClr>
                <a:schemeClr val="dk1"/>
              </a:buClr>
              <a:buSzPts val="1800"/>
              <a:buChar char="•"/>
              <a:defRPr/>
            </a:lvl4pPr>
            <a:lvl5pPr marL="2286000" lvl="4" indent="-342900" algn="l">
              <a:lnSpc>
                <a:spcPct val="90000"/>
              </a:lnSpc>
              <a:spcBef>
                <a:spcPts val="630"/>
              </a:spcBef>
              <a:spcAft>
                <a:spcPts val="0"/>
              </a:spcAft>
              <a:buClr>
                <a:schemeClr val="dk1"/>
              </a:buClr>
              <a:buSzPts val="1800"/>
              <a:buChar char="•"/>
              <a:defRPr/>
            </a:lvl5pPr>
            <a:lvl6pPr marL="2743200" lvl="5" indent="-342900" algn="l">
              <a:lnSpc>
                <a:spcPct val="90000"/>
              </a:lnSpc>
              <a:spcBef>
                <a:spcPts val="630"/>
              </a:spcBef>
              <a:spcAft>
                <a:spcPts val="0"/>
              </a:spcAft>
              <a:buClr>
                <a:schemeClr val="dk1"/>
              </a:buClr>
              <a:buSzPts val="1800"/>
              <a:buChar char="•"/>
              <a:defRPr/>
            </a:lvl6pPr>
            <a:lvl7pPr marL="3200400" lvl="6" indent="-342900" algn="l">
              <a:lnSpc>
                <a:spcPct val="90000"/>
              </a:lnSpc>
              <a:spcBef>
                <a:spcPts val="630"/>
              </a:spcBef>
              <a:spcAft>
                <a:spcPts val="0"/>
              </a:spcAft>
              <a:buClr>
                <a:schemeClr val="dk1"/>
              </a:buClr>
              <a:buSzPts val="1800"/>
              <a:buChar char="•"/>
              <a:defRPr/>
            </a:lvl7pPr>
            <a:lvl8pPr marL="3657600" lvl="7" indent="-342900" algn="l">
              <a:lnSpc>
                <a:spcPct val="90000"/>
              </a:lnSpc>
              <a:spcBef>
                <a:spcPts val="630"/>
              </a:spcBef>
              <a:spcAft>
                <a:spcPts val="0"/>
              </a:spcAft>
              <a:buClr>
                <a:schemeClr val="dk1"/>
              </a:buClr>
              <a:buSzPts val="1800"/>
              <a:buChar char="•"/>
              <a:defRPr/>
            </a:lvl8pPr>
            <a:lvl9pPr marL="4114800" lvl="8" indent="-342900" algn="l">
              <a:lnSpc>
                <a:spcPct val="90000"/>
              </a:lnSpc>
              <a:spcBef>
                <a:spcPts val="630"/>
              </a:spcBef>
              <a:spcAft>
                <a:spcPts val="0"/>
              </a:spcAft>
              <a:buClr>
                <a:schemeClr val="dk1"/>
              </a:buClr>
              <a:buSzPts val="1800"/>
              <a:buChar char="•"/>
              <a:defRPr/>
            </a:lvl9pPr>
          </a:lstStyle>
          <a:p>
            <a:endParaRPr/>
          </a:p>
        </p:txBody>
      </p:sp>
      <p:sp>
        <p:nvSpPr>
          <p:cNvPr id="19" name="Google Shape;19;p11"/>
          <p:cNvSpPr txBox="1">
            <a:spLocks noGrp="1"/>
          </p:cNvSpPr>
          <p:nvPr>
            <p:ph type="dt" idx="10"/>
          </p:nvPr>
        </p:nvSpPr>
        <p:spPr>
          <a:xfrm>
            <a:off x="1056154" y="8475134"/>
            <a:ext cx="3456504" cy="4868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1"/>
          <p:cNvSpPr txBox="1">
            <a:spLocks noGrp="1"/>
          </p:cNvSpPr>
          <p:nvPr>
            <p:ph type="ftr" idx="11"/>
          </p:nvPr>
        </p:nvSpPr>
        <p:spPr>
          <a:xfrm>
            <a:off x="5088742" y="8475134"/>
            <a:ext cx="5184755" cy="4868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1"/>
          <p:cNvSpPr txBox="1">
            <a:spLocks noGrp="1"/>
          </p:cNvSpPr>
          <p:nvPr>
            <p:ph type="sldNum" idx="12"/>
          </p:nvPr>
        </p:nvSpPr>
        <p:spPr>
          <a:xfrm>
            <a:off x="10849580" y="8475134"/>
            <a:ext cx="3456504" cy="4868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5"/>
        <p:cNvGrpSpPr/>
        <p:nvPr/>
      </p:nvGrpSpPr>
      <p:grpSpPr>
        <a:xfrm>
          <a:off x="0" y="0"/>
          <a:ext cx="0" cy="0"/>
          <a:chOff x="0" y="0"/>
          <a:chExt cx="0" cy="0"/>
        </a:xfrm>
      </p:grpSpPr>
      <p:sp>
        <p:nvSpPr>
          <p:cNvPr id="86" name="Google Shape;86;p22"/>
          <p:cNvSpPr txBox="1">
            <a:spLocks noGrp="1"/>
          </p:cNvSpPr>
          <p:nvPr>
            <p:ph type="subTitle" idx="1"/>
          </p:nvPr>
        </p:nvSpPr>
        <p:spPr>
          <a:xfrm>
            <a:off x="2304336" y="5181600"/>
            <a:ext cx="10753567" cy="23368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260"/>
              </a:spcBef>
              <a:spcAft>
                <a:spcPts val="0"/>
              </a:spcAft>
              <a:buClr>
                <a:srgbClr val="888888"/>
              </a:buClr>
              <a:buSzPts val="3528"/>
              <a:buNone/>
              <a:defRPr>
                <a:solidFill>
                  <a:srgbClr val="888888"/>
                </a:solidFill>
              </a:defRPr>
            </a:lvl1pPr>
            <a:lvl2pPr lvl="1" algn="ctr">
              <a:lnSpc>
                <a:spcPct val="90000"/>
              </a:lnSpc>
              <a:spcBef>
                <a:spcPts val="630"/>
              </a:spcBef>
              <a:spcAft>
                <a:spcPts val="0"/>
              </a:spcAft>
              <a:buClr>
                <a:srgbClr val="888888"/>
              </a:buClr>
              <a:buSzPts val="3024"/>
              <a:buNone/>
              <a:defRPr>
                <a:solidFill>
                  <a:srgbClr val="888888"/>
                </a:solidFill>
              </a:defRPr>
            </a:lvl2pPr>
            <a:lvl3pPr lvl="2" algn="ctr">
              <a:lnSpc>
                <a:spcPct val="90000"/>
              </a:lnSpc>
              <a:spcBef>
                <a:spcPts val="630"/>
              </a:spcBef>
              <a:spcAft>
                <a:spcPts val="0"/>
              </a:spcAft>
              <a:buClr>
                <a:srgbClr val="888888"/>
              </a:buClr>
              <a:buSzPts val="2520"/>
              <a:buNone/>
              <a:defRPr>
                <a:solidFill>
                  <a:srgbClr val="888888"/>
                </a:solidFill>
              </a:defRPr>
            </a:lvl3pPr>
            <a:lvl4pPr lvl="3" algn="ctr">
              <a:lnSpc>
                <a:spcPct val="90000"/>
              </a:lnSpc>
              <a:spcBef>
                <a:spcPts val="630"/>
              </a:spcBef>
              <a:spcAft>
                <a:spcPts val="0"/>
              </a:spcAft>
              <a:buClr>
                <a:srgbClr val="888888"/>
              </a:buClr>
              <a:buSzPts val="2268"/>
              <a:buNone/>
              <a:defRPr>
                <a:solidFill>
                  <a:srgbClr val="888888"/>
                </a:solidFill>
              </a:defRPr>
            </a:lvl4pPr>
            <a:lvl5pPr lvl="4" algn="ctr">
              <a:lnSpc>
                <a:spcPct val="90000"/>
              </a:lnSpc>
              <a:spcBef>
                <a:spcPts val="630"/>
              </a:spcBef>
              <a:spcAft>
                <a:spcPts val="0"/>
              </a:spcAft>
              <a:buClr>
                <a:srgbClr val="888888"/>
              </a:buClr>
              <a:buSzPts val="2268"/>
              <a:buNone/>
              <a:defRPr>
                <a:solidFill>
                  <a:srgbClr val="888888"/>
                </a:solidFill>
              </a:defRPr>
            </a:lvl5pPr>
            <a:lvl6pPr lvl="5" algn="ctr">
              <a:lnSpc>
                <a:spcPct val="90000"/>
              </a:lnSpc>
              <a:spcBef>
                <a:spcPts val="630"/>
              </a:spcBef>
              <a:spcAft>
                <a:spcPts val="0"/>
              </a:spcAft>
              <a:buClr>
                <a:srgbClr val="888888"/>
              </a:buClr>
              <a:buSzPts val="2268"/>
              <a:buNone/>
              <a:defRPr>
                <a:solidFill>
                  <a:srgbClr val="888888"/>
                </a:solidFill>
              </a:defRPr>
            </a:lvl6pPr>
            <a:lvl7pPr lvl="6" algn="ctr">
              <a:lnSpc>
                <a:spcPct val="90000"/>
              </a:lnSpc>
              <a:spcBef>
                <a:spcPts val="630"/>
              </a:spcBef>
              <a:spcAft>
                <a:spcPts val="0"/>
              </a:spcAft>
              <a:buClr>
                <a:srgbClr val="888888"/>
              </a:buClr>
              <a:buSzPts val="2268"/>
              <a:buNone/>
              <a:defRPr>
                <a:solidFill>
                  <a:srgbClr val="888888"/>
                </a:solidFill>
              </a:defRPr>
            </a:lvl7pPr>
            <a:lvl8pPr lvl="7" algn="ctr">
              <a:lnSpc>
                <a:spcPct val="90000"/>
              </a:lnSpc>
              <a:spcBef>
                <a:spcPts val="630"/>
              </a:spcBef>
              <a:spcAft>
                <a:spcPts val="0"/>
              </a:spcAft>
              <a:buClr>
                <a:srgbClr val="888888"/>
              </a:buClr>
              <a:buSzPts val="2268"/>
              <a:buNone/>
              <a:defRPr>
                <a:solidFill>
                  <a:srgbClr val="888888"/>
                </a:solidFill>
              </a:defRPr>
            </a:lvl8pPr>
            <a:lvl9pPr lvl="8" algn="ctr">
              <a:lnSpc>
                <a:spcPct val="90000"/>
              </a:lnSpc>
              <a:spcBef>
                <a:spcPts val="630"/>
              </a:spcBef>
              <a:spcAft>
                <a:spcPts val="0"/>
              </a:spcAft>
              <a:buClr>
                <a:srgbClr val="888888"/>
              </a:buClr>
              <a:buSzPts val="2268"/>
              <a:buNone/>
              <a:defRPr>
                <a:solidFill>
                  <a:srgbClr val="888888"/>
                </a:solidFill>
              </a:defRPr>
            </a:lvl9pPr>
          </a:lstStyle>
          <a:p>
            <a:endParaRPr/>
          </a:p>
        </p:txBody>
      </p:sp>
      <p:sp>
        <p:nvSpPr>
          <p:cNvPr id="87" name="Google Shape;87;p22"/>
          <p:cNvSpPr txBox="1">
            <a:spLocks noGrp="1"/>
          </p:cNvSpPr>
          <p:nvPr>
            <p:ph type="title"/>
          </p:nvPr>
        </p:nvSpPr>
        <p:spPr>
          <a:xfrm>
            <a:off x="1056154" y="486834"/>
            <a:ext cx="13249930"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2"/>
          <p:cNvSpPr txBox="1">
            <a:spLocks noGrp="1"/>
          </p:cNvSpPr>
          <p:nvPr>
            <p:ph type="sldNum" idx="12"/>
          </p:nvPr>
        </p:nvSpPr>
        <p:spPr>
          <a:xfrm>
            <a:off x="14524038" y="8657167"/>
            <a:ext cx="838200" cy="4868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512" b="1">
                <a:solidFill>
                  <a:schemeClr val="dk1"/>
                </a:solidFill>
                <a:latin typeface="Calibri"/>
                <a:ea typeface="Calibri"/>
                <a:cs typeface="Calibri"/>
                <a:sym typeface="Calibri"/>
              </a:defRPr>
            </a:lvl1pPr>
            <a:lvl2pPr marL="0" lvl="1" indent="0" algn="r">
              <a:spcBef>
                <a:spcPts val="0"/>
              </a:spcBef>
              <a:buNone/>
              <a:defRPr sz="1512" b="1">
                <a:solidFill>
                  <a:schemeClr val="dk1"/>
                </a:solidFill>
                <a:latin typeface="Calibri"/>
                <a:ea typeface="Calibri"/>
                <a:cs typeface="Calibri"/>
                <a:sym typeface="Calibri"/>
              </a:defRPr>
            </a:lvl2pPr>
            <a:lvl3pPr marL="0" lvl="2" indent="0" algn="r">
              <a:spcBef>
                <a:spcPts val="0"/>
              </a:spcBef>
              <a:buNone/>
              <a:defRPr sz="1512" b="1">
                <a:solidFill>
                  <a:schemeClr val="dk1"/>
                </a:solidFill>
                <a:latin typeface="Calibri"/>
                <a:ea typeface="Calibri"/>
                <a:cs typeface="Calibri"/>
                <a:sym typeface="Calibri"/>
              </a:defRPr>
            </a:lvl3pPr>
            <a:lvl4pPr marL="0" lvl="3" indent="0" algn="r">
              <a:spcBef>
                <a:spcPts val="0"/>
              </a:spcBef>
              <a:buNone/>
              <a:defRPr sz="1512" b="1">
                <a:solidFill>
                  <a:schemeClr val="dk1"/>
                </a:solidFill>
                <a:latin typeface="Calibri"/>
                <a:ea typeface="Calibri"/>
                <a:cs typeface="Calibri"/>
                <a:sym typeface="Calibri"/>
              </a:defRPr>
            </a:lvl4pPr>
            <a:lvl5pPr marL="0" lvl="4" indent="0" algn="r">
              <a:spcBef>
                <a:spcPts val="0"/>
              </a:spcBef>
              <a:buNone/>
              <a:defRPr sz="1512" b="1">
                <a:solidFill>
                  <a:schemeClr val="dk1"/>
                </a:solidFill>
                <a:latin typeface="Calibri"/>
                <a:ea typeface="Calibri"/>
                <a:cs typeface="Calibri"/>
                <a:sym typeface="Calibri"/>
              </a:defRPr>
            </a:lvl5pPr>
            <a:lvl6pPr marL="0" lvl="5" indent="0" algn="r">
              <a:spcBef>
                <a:spcPts val="0"/>
              </a:spcBef>
              <a:buNone/>
              <a:defRPr sz="1512" b="1">
                <a:solidFill>
                  <a:schemeClr val="dk1"/>
                </a:solidFill>
                <a:latin typeface="Calibri"/>
                <a:ea typeface="Calibri"/>
                <a:cs typeface="Calibri"/>
                <a:sym typeface="Calibri"/>
              </a:defRPr>
            </a:lvl6pPr>
            <a:lvl7pPr marL="0" lvl="6" indent="0" algn="r">
              <a:spcBef>
                <a:spcPts val="0"/>
              </a:spcBef>
              <a:buNone/>
              <a:defRPr sz="1512" b="1">
                <a:solidFill>
                  <a:schemeClr val="dk1"/>
                </a:solidFill>
                <a:latin typeface="Calibri"/>
                <a:ea typeface="Calibri"/>
                <a:cs typeface="Calibri"/>
                <a:sym typeface="Calibri"/>
              </a:defRPr>
            </a:lvl7pPr>
            <a:lvl8pPr marL="0" lvl="7" indent="0" algn="r">
              <a:spcBef>
                <a:spcPts val="0"/>
              </a:spcBef>
              <a:buNone/>
              <a:defRPr sz="1512" b="1">
                <a:solidFill>
                  <a:schemeClr val="dk1"/>
                </a:solidFill>
                <a:latin typeface="Calibri"/>
                <a:ea typeface="Calibri"/>
                <a:cs typeface="Calibri"/>
                <a:sym typeface="Calibri"/>
              </a:defRPr>
            </a:lvl8pPr>
            <a:lvl9pPr marL="0" lvl="8" indent="0" algn="r">
              <a:spcBef>
                <a:spcPts val="0"/>
              </a:spcBef>
              <a:buNone/>
              <a:defRPr sz="1512" b="1">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9" name="Google Shape;89;p22"/>
          <p:cNvSpPr txBox="1">
            <a:spLocks noGrp="1"/>
          </p:cNvSpPr>
          <p:nvPr>
            <p:ph type="ftr" idx="11"/>
          </p:nvPr>
        </p:nvSpPr>
        <p:spPr>
          <a:xfrm>
            <a:off x="5088742" y="8475134"/>
            <a:ext cx="5184755" cy="4868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sp>
        <p:nvSpPr>
          <p:cNvPr id="23" name="Google Shape;23;p12"/>
          <p:cNvSpPr txBox="1">
            <a:spLocks noGrp="1"/>
          </p:cNvSpPr>
          <p:nvPr>
            <p:ph type="ctrTitle"/>
          </p:nvPr>
        </p:nvSpPr>
        <p:spPr>
          <a:xfrm>
            <a:off x="1920280" y="1496484"/>
            <a:ext cx="11521679" cy="318346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7560"/>
              <a:buFont typeface="Calibri"/>
              <a:buNone/>
              <a:defRPr sz="75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2"/>
          <p:cNvSpPr txBox="1">
            <a:spLocks noGrp="1"/>
          </p:cNvSpPr>
          <p:nvPr>
            <p:ph type="subTitle" idx="1"/>
          </p:nvPr>
        </p:nvSpPr>
        <p:spPr>
          <a:xfrm>
            <a:off x="1920280" y="4802717"/>
            <a:ext cx="11521679" cy="220768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260"/>
              </a:spcBef>
              <a:spcAft>
                <a:spcPts val="0"/>
              </a:spcAft>
              <a:buClr>
                <a:schemeClr val="dk1"/>
              </a:buClr>
              <a:buSzPts val="3024"/>
              <a:buNone/>
              <a:defRPr sz="3024"/>
            </a:lvl1pPr>
            <a:lvl2pPr lvl="1" algn="ctr">
              <a:lnSpc>
                <a:spcPct val="90000"/>
              </a:lnSpc>
              <a:spcBef>
                <a:spcPts val="630"/>
              </a:spcBef>
              <a:spcAft>
                <a:spcPts val="0"/>
              </a:spcAft>
              <a:buClr>
                <a:schemeClr val="dk1"/>
              </a:buClr>
              <a:buSzPts val="2520"/>
              <a:buNone/>
              <a:defRPr sz="2520"/>
            </a:lvl2pPr>
            <a:lvl3pPr lvl="2" algn="ctr">
              <a:lnSpc>
                <a:spcPct val="90000"/>
              </a:lnSpc>
              <a:spcBef>
                <a:spcPts val="630"/>
              </a:spcBef>
              <a:spcAft>
                <a:spcPts val="0"/>
              </a:spcAft>
              <a:buClr>
                <a:schemeClr val="dk1"/>
              </a:buClr>
              <a:buSzPts val="2268"/>
              <a:buNone/>
              <a:defRPr sz="2268"/>
            </a:lvl3pPr>
            <a:lvl4pPr lvl="3" algn="ctr">
              <a:lnSpc>
                <a:spcPct val="90000"/>
              </a:lnSpc>
              <a:spcBef>
                <a:spcPts val="630"/>
              </a:spcBef>
              <a:spcAft>
                <a:spcPts val="0"/>
              </a:spcAft>
              <a:buClr>
                <a:schemeClr val="dk1"/>
              </a:buClr>
              <a:buSzPts val="2016"/>
              <a:buNone/>
              <a:defRPr sz="2016"/>
            </a:lvl4pPr>
            <a:lvl5pPr lvl="4" algn="ctr">
              <a:lnSpc>
                <a:spcPct val="90000"/>
              </a:lnSpc>
              <a:spcBef>
                <a:spcPts val="630"/>
              </a:spcBef>
              <a:spcAft>
                <a:spcPts val="0"/>
              </a:spcAft>
              <a:buClr>
                <a:schemeClr val="dk1"/>
              </a:buClr>
              <a:buSzPts val="2016"/>
              <a:buNone/>
              <a:defRPr sz="2016"/>
            </a:lvl5pPr>
            <a:lvl6pPr lvl="5" algn="ctr">
              <a:lnSpc>
                <a:spcPct val="90000"/>
              </a:lnSpc>
              <a:spcBef>
                <a:spcPts val="630"/>
              </a:spcBef>
              <a:spcAft>
                <a:spcPts val="0"/>
              </a:spcAft>
              <a:buClr>
                <a:schemeClr val="dk1"/>
              </a:buClr>
              <a:buSzPts val="2016"/>
              <a:buNone/>
              <a:defRPr sz="2016"/>
            </a:lvl6pPr>
            <a:lvl7pPr lvl="6" algn="ctr">
              <a:lnSpc>
                <a:spcPct val="90000"/>
              </a:lnSpc>
              <a:spcBef>
                <a:spcPts val="630"/>
              </a:spcBef>
              <a:spcAft>
                <a:spcPts val="0"/>
              </a:spcAft>
              <a:buClr>
                <a:schemeClr val="dk1"/>
              </a:buClr>
              <a:buSzPts val="2016"/>
              <a:buNone/>
              <a:defRPr sz="2016"/>
            </a:lvl7pPr>
            <a:lvl8pPr lvl="7" algn="ctr">
              <a:lnSpc>
                <a:spcPct val="90000"/>
              </a:lnSpc>
              <a:spcBef>
                <a:spcPts val="630"/>
              </a:spcBef>
              <a:spcAft>
                <a:spcPts val="0"/>
              </a:spcAft>
              <a:buClr>
                <a:schemeClr val="dk1"/>
              </a:buClr>
              <a:buSzPts val="2016"/>
              <a:buNone/>
              <a:defRPr sz="2016"/>
            </a:lvl8pPr>
            <a:lvl9pPr lvl="8" algn="ctr">
              <a:lnSpc>
                <a:spcPct val="90000"/>
              </a:lnSpc>
              <a:spcBef>
                <a:spcPts val="630"/>
              </a:spcBef>
              <a:spcAft>
                <a:spcPts val="0"/>
              </a:spcAft>
              <a:buClr>
                <a:schemeClr val="dk1"/>
              </a:buClr>
              <a:buSzPts val="2016"/>
              <a:buNone/>
              <a:defRPr sz="2016"/>
            </a:lvl9pPr>
          </a:lstStyle>
          <a:p>
            <a:endParaRPr/>
          </a:p>
        </p:txBody>
      </p:sp>
      <p:sp>
        <p:nvSpPr>
          <p:cNvPr id="25" name="Google Shape;25;p12"/>
          <p:cNvSpPr txBox="1">
            <a:spLocks noGrp="1"/>
          </p:cNvSpPr>
          <p:nvPr>
            <p:ph type="dt" idx="10"/>
          </p:nvPr>
        </p:nvSpPr>
        <p:spPr>
          <a:xfrm>
            <a:off x="1056154" y="8475134"/>
            <a:ext cx="3456504" cy="4868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2"/>
          <p:cNvSpPr txBox="1">
            <a:spLocks noGrp="1"/>
          </p:cNvSpPr>
          <p:nvPr>
            <p:ph type="ftr" idx="11"/>
          </p:nvPr>
        </p:nvSpPr>
        <p:spPr>
          <a:xfrm>
            <a:off x="5088742" y="8475134"/>
            <a:ext cx="5184755" cy="4868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2"/>
          <p:cNvSpPr txBox="1">
            <a:spLocks noGrp="1"/>
          </p:cNvSpPr>
          <p:nvPr>
            <p:ph type="sldNum" idx="12"/>
          </p:nvPr>
        </p:nvSpPr>
        <p:spPr>
          <a:xfrm>
            <a:off x="10849580" y="8475134"/>
            <a:ext cx="3456504" cy="4868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15"/>
          <p:cNvSpPr txBox="1">
            <a:spLocks noGrp="1"/>
          </p:cNvSpPr>
          <p:nvPr>
            <p:ph type="title"/>
          </p:nvPr>
        </p:nvSpPr>
        <p:spPr>
          <a:xfrm>
            <a:off x="1048153" y="2279652"/>
            <a:ext cx="13249930" cy="380364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7560"/>
              <a:buFont typeface="Calibri"/>
              <a:buNone/>
              <a:defRPr sz="75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5"/>
          <p:cNvSpPr txBox="1">
            <a:spLocks noGrp="1"/>
          </p:cNvSpPr>
          <p:nvPr>
            <p:ph type="body" idx="1"/>
          </p:nvPr>
        </p:nvSpPr>
        <p:spPr>
          <a:xfrm>
            <a:off x="1048153" y="6119285"/>
            <a:ext cx="13249930" cy="20002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60"/>
              </a:spcBef>
              <a:spcAft>
                <a:spcPts val="0"/>
              </a:spcAft>
              <a:buClr>
                <a:srgbClr val="888888"/>
              </a:buClr>
              <a:buSzPts val="3024"/>
              <a:buNone/>
              <a:defRPr sz="3024">
                <a:solidFill>
                  <a:srgbClr val="888888"/>
                </a:solidFill>
              </a:defRPr>
            </a:lvl1pPr>
            <a:lvl2pPr marL="914400" lvl="1" indent="-228600" algn="l">
              <a:lnSpc>
                <a:spcPct val="90000"/>
              </a:lnSpc>
              <a:spcBef>
                <a:spcPts val="630"/>
              </a:spcBef>
              <a:spcAft>
                <a:spcPts val="0"/>
              </a:spcAft>
              <a:buClr>
                <a:srgbClr val="888888"/>
              </a:buClr>
              <a:buSzPts val="2520"/>
              <a:buNone/>
              <a:defRPr sz="2520">
                <a:solidFill>
                  <a:srgbClr val="888888"/>
                </a:solidFill>
              </a:defRPr>
            </a:lvl2pPr>
            <a:lvl3pPr marL="1371600" lvl="2" indent="-228600" algn="l">
              <a:lnSpc>
                <a:spcPct val="90000"/>
              </a:lnSpc>
              <a:spcBef>
                <a:spcPts val="630"/>
              </a:spcBef>
              <a:spcAft>
                <a:spcPts val="0"/>
              </a:spcAft>
              <a:buClr>
                <a:srgbClr val="888888"/>
              </a:buClr>
              <a:buSzPts val="2268"/>
              <a:buNone/>
              <a:defRPr sz="2268">
                <a:solidFill>
                  <a:srgbClr val="888888"/>
                </a:solidFill>
              </a:defRPr>
            </a:lvl3pPr>
            <a:lvl4pPr marL="1828800" lvl="3" indent="-228600" algn="l">
              <a:lnSpc>
                <a:spcPct val="90000"/>
              </a:lnSpc>
              <a:spcBef>
                <a:spcPts val="630"/>
              </a:spcBef>
              <a:spcAft>
                <a:spcPts val="0"/>
              </a:spcAft>
              <a:buClr>
                <a:srgbClr val="888888"/>
              </a:buClr>
              <a:buSzPts val="2016"/>
              <a:buNone/>
              <a:defRPr sz="2016">
                <a:solidFill>
                  <a:srgbClr val="888888"/>
                </a:solidFill>
              </a:defRPr>
            </a:lvl4pPr>
            <a:lvl5pPr marL="2286000" lvl="4" indent="-228600" algn="l">
              <a:lnSpc>
                <a:spcPct val="90000"/>
              </a:lnSpc>
              <a:spcBef>
                <a:spcPts val="630"/>
              </a:spcBef>
              <a:spcAft>
                <a:spcPts val="0"/>
              </a:spcAft>
              <a:buClr>
                <a:srgbClr val="888888"/>
              </a:buClr>
              <a:buSzPts val="2016"/>
              <a:buNone/>
              <a:defRPr sz="2016">
                <a:solidFill>
                  <a:srgbClr val="888888"/>
                </a:solidFill>
              </a:defRPr>
            </a:lvl5pPr>
            <a:lvl6pPr marL="2743200" lvl="5" indent="-228600" algn="l">
              <a:lnSpc>
                <a:spcPct val="90000"/>
              </a:lnSpc>
              <a:spcBef>
                <a:spcPts val="630"/>
              </a:spcBef>
              <a:spcAft>
                <a:spcPts val="0"/>
              </a:spcAft>
              <a:buClr>
                <a:srgbClr val="888888"/>
              </a:buClr>
              <a:buSzPts val="2016"/>
              <a:buNone/>
              <a:defRPr sz="2016">
                <a:solidFill>
                  <a:srgbClr val="888888"/>
                </a:solidFill>
              </a:defRPr>
            </a:lvl6pPr>
            <a:lvl7pPr marL="3200400" lvl="6" indent="-228600" algn="l">
              <a:lnSpc>
                <a:spcPct val="90000"/>
              </a:lnSpc>
              <a:spcBef>
                <a:spcPts val="630"/>
              </a:spcBef>
              <a:spcAft>
                <a:spcPts val="0"/>
              </a:spcAft>
              <a:buClr>
                <a:srgbClr val="888888"/>
              </a:buClr>
              <a:buSzPts val="2016"/>
              <a:buNone/>
              <a:defRPr sz="2016">
                <a:solidFill>
                  <a:srgbClr val="888888"/>
                </a:solidFill>
              </a:defRPr>
            </a:lvl7pPr>
            <a:lvl8pPr marL="3657600" lvl="7" indent="-228600" algn="l">
              <a:lnSpc>
                <a:spcPct val="90000"/>
              </a:lnSpc>
              <a:spcBef>
                <a:spcPts val="630"/>
              </a:spcBef>
              <a:spcAft>
                <a:spcPts val="0"/>
              </a:spcAft>
              <a:buClr>
                <a:srgbClr val="888888"/>
              </a:buClr>
              <a:buSzPts val="2016"/>
              <a:buNone/>
              <a:defRPr sz="2016">
                <a:solidFill>
                  <a:srgbClr val="888888"/>
                </a:solidFill>
              </a:defRPr>
            </a:lvl8pPr>
            <a:lvl9pPr marL="4114800" lvl="8" indent="-228600" algn="l">
              <a:lnSpc>
                <a:spcPct val="90000"/>
              </a:lnSpc>
              <a:spcBef>
                <a:spcPts val="630"/>
              </a:spcBef>
              <a:spcAft>
                <a:spcPts val="0"/>
              </a:spcAft>
              <a:buClr>
                <a:srgbClr val="888888"/>
              </a:buClr>
              <a:buSzPts val="2016"/>
              <a:buNone/>
              <a:defRPr sz="2016">
                <a:solidFill>
                  <a:srgbClr val="888888"/>
                </a:solidFill>
              </a:defRPr>
            </a:lvl9pPr>
          </a:lstStyle>
          <a:p>
            <a:endParaRPr/>
          </a:p>
        </p:txBody>
      </p:sp>
      <p:sp>
        <p:nvSpPr>
          <p:cNvPr id="40" name="Google Shape;40;p15"/>
          <p:cNvSpPr txBox="1">
            <a:spLocks noGrp="1"/>
          </p:cNvSpPr>
          <p:nvPr>
            <p:ph type="dt" idx="10"/>
          </p:nvPr>
        </p:nvSpPr>
        <p:spPr>
          <a:xfrm>
            <a:off x="1056154" y="8475134"/>
            <a:ext cx="3456504" cy="4868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5"/>
          <p:cNvSpPr txBox="1">
            <a:spLocks noGrp="1"/>
          </p:cNvSpPr>
          <p:nvPr>
            <p:ph type="ftr" idx="11"/>
          </p:nvPr>
        </p:nvSpPr>
        <p:spPr>
          <a:xfrm>
            <a:off x="5088742" y="8475134"/>
            <a:ext cx="5184755" cy="4868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5"/>
          <p:cNvSpPr txBox="1">
            <a:spLocks noGrp="1"/>
          </p:cNvSpPr>
          <p:nvPr>
            <p:ph type="sldNum" idx="12"/>
          </p:nvPr>
        </p:nvSpPr>
        <p:spPr>
          <a:xfrm>
            <a:off x="10849580" y="8475134"/>
            <a:ext cx="3456504" cy="4868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16"/>
          <p:cNvSpPr txBox="1">
            <a:spLocks noGrp="1"/>
          </p:cNvSpPr>
          <p:nvPr>
            <p:ph type="title"/>
          </p:nvPr>
        </p:nvSpPr>
        <p:spPr>
          <a:xfrm>
            <a:off x="1056154" y="486834"/>
            <a:ext cx="13249930"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6"/>
          <p:cNvSpPr txBox="1">
            <a:spLocks noGrp="1"/>
          </p:cNvSpPr>
          <p:nvPr>
            <p:ph type="body" idx="1"/>
          </p:nvPr>
        </p:nvSpPr>
        <p:spPr>
          <a:xfrm>
            <a:off x="1056154" y="2434167"/>
            <a:ext cx="6528951"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60"/>
              </a:spcBef>
              <a:spcAft>
                <a:spcPts val="0"/>
              </a:spcAft>
              <a:buClr>
                <a:schemeClr val="dk1"/>
              </a:buClr>
              <a:buSzPts val="1800"/>
              <a:buChar char="•"/>
              <a:defRPr/>
            </a:lvl1pPr>
            <a:lvl2pPr marL="914400" lvl="1" indent="-342900" algn="l">
              <a:lnSpc>
                <a:spcPct val="90000"/>
              </a:lnSpc>
              <a:spcBef>
                <a:spcPts val="630"/>
              </a:spcBef>
              <a:spcAft>
                <a:spcPts val="0"/>
              </a:spcAft>
              <a:buClr>
                <a:schemeClr val="dk1"/>
              </a:buClr>
              <a:buSzPts val="1800"/>
              <a:buChar char="•"/>
              <a:defRPr/>
            </a:lvl2pPr>
            <a:lvl3pPr marL="1371600" lvl="2" indent="-342900" algn="l">
              <a:lnSpc>
                <a:spcPct val="90000"/>
              </a:lnSpc>
              <a:spcBef>
                <a:spcPts val="630"/>
              </a:spcBef>
              <a:spcAft>
                <a:spcPts val="0"/>
              </a:spcAft>
              <a:buClr>
                <a:schemeClr val="dk1"/>
              </a:buClr>
              <a:buSzPts val="1800"/>
              <a:buChar char="•"/>
              <a:defRPr/>
            </a:lvl3pPr>
            <a:lvl4pPr marL="1828800" lvl="3" indent="-342900" algn="l">
              <a:lnSpc>
                <a:spcPct val="90000"/>
              </a:lnSpc>
              <a:spcBef>
                <a:spcPts val="630"/>
              </a:spcBef>
              <a:spcAft>
                <a:spcPts val="0"/>
              </a:spcAft>
              <a:buClr>
                <a:schemeClr val="dk1"/>
              </a:buClr>
              <a:buSzPts val="1800"/>
              <a:buChar char="•"/>
              <a:defRPr/>
            </a:lvl4pPr>
            <a:lvl5pPr marL="2286000" lvl="4" indent="-342900" algn="l">
              <a:lnSpc>
                <a:spcPct val="90000"/>
              </a:lnSpc>
              <a:spcBef>
                <a:spcPts val="630"/>
              </a:spcBef>
              <a:spcAft>
                <a:spcPts val="0"/>
              </a:spcAft>
              <a:buClr>
                <a:schemeClr val="dk1"/>
              </a:buClr>
              <a:buSzPts val="1800"/>
              <a:buChar char="•"/>
              <a:defRPr/>
            </a:lvl5pPr>
            <a:lvl6pPr marL="2743200" lvl="5" indent="-342900" algn="l">
              <a:lnSpc>
                <a:spcPct val="90000"/>
              </a:lnSpc>
              <a:spcBef>
                <a:spcPts val="630"/>
              </a:spcBef>
              <a:spcAft>
                <a:spcPts val="0"/>
              </a:spcAft>
              <a:buClr>
                <a:schemeClr val="dk1"/>
              </a:buClr>
              <a:buSzPts val="1800"/>
              <a:buChar char="•"/>
              <a:defRPr/>
            </a:lvl6pPr>
            <a:lvl7pPr marL="3200400" lvl="6" indent="-342900" algn="l">
              <a:lnSpc>
                <a:spcPct val="90000"/>
              </a:lnSpc>
              <a:spcBef>
                <a:spcPts val="630"/>
              </a:spcBef>
              <a:spcAft>
                <a:spcPts val="0"/>
              </a:spcAft>
              <a:buClr>
                <a:schemeClr val="dk1"/>
              </a:buClr>
              <a:buSzPts val="1800"/>
              <a:buChar char="•"/>
              <a:defRPr/>
            </a:lvl7pPr>
            <a:lvl8pPr marL="3657600" lvl="7" indent="-342900" algn="l">
              <a:lnSpc>
                <a:spcPct val="90000"/>
              </a:lnSpc>
              <a:spcBef>
                <a:spcPts val="630"/>
              </a:spcBef>
              <a:spcAft>
                <a:spcPts val="0"/>
              </a:spcAft>
              <a:buClr>
                <a:schemeClr val="dk1"/>
              </a:buClr>
              <a:buSzPts val="1800"/>
              <a:buChar char="•"/>
              <a:defRPr/>
            </a:lvl8pPr>
            <a:lvl9pPr marL="4114800" lvl="8" indent="-342900" algn="l">
              <a:lnSpc>
                <a:spcPct val="90000"/>
              </a:lnSpc>
              <a:spcBef>
                <a:spcPts val="630"/>
              </a:spcBef>
              <a:spcAft>
                <a:spcPts val="0"/>
              </a:spcAft>
              <a:buClr>
                <a:schemeClr val="dk1"/>
              </a:buClr>
              <a:buSzPts val="1800"/>
              <a:buChar char="•"/>
              <a:defRPr/>
            </a:lvl9pPr>
          </a:lstStyle>
          <a:p>
            <a:endParaRPr/>
          </a:p>
        </p:txBody>
      </p:sp>
      <p:sp>
        <p:nvSpPr>
          <p:cNvPr id="46" name="Google Shape;46;p16"/>
          <p:cNvSpPr txBox="1">
            <a:spLocks noGrp="1"/>
          </p:cNvSpPr>
          <p:nvPr>
            <p:ph type="body" idx="2"/>
          </p:nvPr>
        </p:nvSpPr>
        <p:spPr>
          <a:xfrm>
            <a:off x="7777133" y="2434167"/>
            <a:ext cx="6528951"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60"/>
              </a:spcBef>
              <a:spcAft>
                <a:spcPts val="0"/>
              </a:spcAft>
              <a:buClr>
                <a:schemeClr val="dk1"/>
              </a:buClr>
              <a:buSzPts val="1800"/>
              <a:buChar char="•"/>
              <a:defRPr/>
            </a:lvl1pPr>
            <a:lvl2pPr marL="914400" lvl="1" indent="-342900" algn="l">
              <a:lnSpc>
                <a:spcPct val="90000"/>
              </a:lnSpc>
              <a:spcBef>
                <a:spcPts val="630"/>
              </a:spcBef>
              <a:spcAft>
                <a:spcPts val="0"/>
              </a:spcAft>
              <a:buClr>
                <a:schemeClr val="dk1"/>
              </a:buClr>
              <a:buSzPts val="1800"/>
              <a:buChar char="•"/>
              <a:defRPr/>
            </a:lvl2pPr>
            <a:lvl3pPr marL="1371600" lvl="2" indent="-342900" algn="l">
              <a:lnSpc>
                <a:spcPct val="90000"/>
              </a:lnSpc>
              <a:spcBef>
                <a:spcPts val="630"/>
              </a:spcBef>
              <a:spcAft>
                <a:spcPts val="0"/>
              </a:spcAft>
              <a:buClr>
                <a:schemeClr val="dk1"/>
              </a:buClr>
              <a:buSzPts val="1800"/>
              <a:buChar char="•"/>
              <a:defRPr/>
            </a:lvl3pPr>
            <a:lvl4pPr marL="1828800" lvl="3" indent="-342900" algn="l">
              <a:lnSpc>
                <a:spcPct val="90000"/>
              </a:lnSpc>
              <a:spcBef>
                <a:spcPts val="630"/>
              </a:spcBef>
              <a:spcAft>
                <a:spcPts val="0"/>
              </a:spcAft>
              <a:buClr>
                <a:schemeClr val="dk1"/>
              </a:buClr>
              <a:buSzPts val="1800"/>
              <a:buChar char="•"/>
              <a:defRPr/>
            </a:lvl4pPr>
            <a:lvl5pPr marL="2286000" lvl="4" indent="-342900" algn="l">
              <a:lnSpc>
                <a:spcPct val="90000"/>
              </a:lnSpc>
              <a:spcBef>
                <a:spcPts val="630"/>
              </a:spcBef>
              <a:spcAft>
                <a:spcPts val="0"/>
              </a:spcAft>
              <a:buClr>
                <a:schemeClr val="dk1"/>
              </a:buClr>
              <a:buSzPts val="1800"/>
              <a:buChar char="•"/>
              <a:defRPr/>
            </a:lvl5pPr>
            <a:lvl6pPr marL="2743200" lvl="5" indent="-342900" algn="l">
              <a:lnSpc>
                <a:spcPct val="90000"/>
              </a:lnSpc>
              <a:spcBef>
                <a:spcPts val="630"/>
              </a:spcBef>
              <a:spcAft>
                <a:spcPts val="0"/>
              </a:spcAft>
              <a:buClr>
                <a:schemeClr val="dk1"/>
              </a:buClr>
              <a:buSzPts val="1800"/>
              <a:buChar char="•"/>
              <a:defRPr/>
            </a:lvl6pPr>
            <a:lvl7pPr marL="3200400" lvl="6" indent="-342900" algn="l">
              <a:lnSpc>
                <a:spcPct val="90000"/>
              </a:lnSpc>
              <a:spcBef>
                <a:spcPts val="630"/>
              </a:spcBef>
              <a:spcAft>
                <a:spcPts val="0"/>
              </a:spcAft>
              <a:buClr>
                <a:schemeClr val="dk1"/>
              </a:buClr>
              <a:buSzPts val="1800"/>
              <a:buChar char="•"/>
              <a:defRPr/>
            </a:lvl7pPr>
            <a:lvl8pPr marL="3657600" lvl="7" indent="-342900" algn="l">
              <a:lnSpc>
                <a:spcPct val="90000"/>
              </a:lnSpc>
              <a:spcBef>
                <a:spcPts val="630"/>
              </a:spcBef>
              <a:spcAft>
                <a:spcPts val="0"/>
              </a:spcAft>
              <a:buClr>
                <a:schemeClr val="dk1"/>
              </a:buClr>
              <a:buSzPts val="1800"/>
              <a:buChar char="•"/>
              <a:defRPr/>
            </a:lvl8pPr>
            <a:lvl9pPr marL="4114800" lvl="8" indent="-342900" algn="l">
              <a:lnSpc>
                <a:spcPct val="90000"/>
              </a:lnSpc>
              <a:spcBef>
                <a:spcPts val="630"/>
              </a:spcBef>
              <a:spcAft>
                <a:spcPts val="0"/>
              </a:spcAft>
              <a:buClr>
                <a:schemeClr val="dk1"/>
              </a:buClr>
              <a:buSzPts val="1800"/>
              <a:buChar char="•"/>
              <a:defRPr/>
            </a:lvl9pPr>
          </a:lstStyle>
          <a:p>
            <a:endParaRPr/>
          </a:p>
        </p:txBody>
      </p:sp>
      <p:sp>
        <p:nvSpPr>
          <p:cNvPr id="47" name="Google Shape;47;p16"/>
          <p:cNvSpPr txBox="1">
            <a:spLocks noGrp="1"/>
          </p:cNvSpPr>
          <p:nvPr>
            <p:ph type="dt" idx="10"/>
          </p:nvPr>
        </p:nvSpPr>
        <p:spPr>
          <a:xfrm>
            <a:off x="1056154" y="8475134"/>
            <a:ext cx="3456504" cy="4868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ftr" idx="11"/>
          </p:nvPr>
        </p:nvSpPr>
        <p:spPr>
          <a:xfrm>
            <a:off x="5088742" y="8475134"/>
            <a:ext cx="5184755" cy="4868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6"/>
          <p:cNvSpPr txBox="1">
            <a:spLocks noGrp="1"/>
          </p:cNvSpPr>
          <p:nvPr>
            <p:ph type="sldNum" idx="12"/>
          </p:nvPr>
        </p:nvSpPr>
        <p:spPr>
          <a:xfrm>
            <a:off x="10849580" y="8475134"/>
            <a:ext cx="3456504" cy="4868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17"/>
          <p:cNvSpPr txBox="1">
            <a:spLocks noGrp="1"/>
          </p:cNvSpPr>
          <p:nvPr>
            <p:ph type="title"/>
          </p:nvPr>
        </p:nvSpPr>
        <p:spPr>
          <a:xfrm>
            <a:off x="1058155" y="486834"/>
            <a:ext cx="13249930"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7"/>
          <p:cNvSpPr txBox="1">
            <a:spLocks noGrp="1"/>
          </p:cNvSpPr>
          <p:nvPr>
            <p:ph type="body" idx="1"/>
          </p:nvPr>
        </p:nvSpPr>
        <p:spPr>
          <a:xfrm>
            <a:off x="1058155" y="2241551"/>
            <a:ext cx="6498946" cy="109854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260"/>
              </a:spcBef>
              <a:spcAft>
                <a:spcPts val="0"/>
              </a:spcAft>
              <a:buClr>
                <a:schemeClr val="dk1"/>
              </a:buClr>
              <a:buSzPts val="3024"/>
              <a:buNone/>
              <a:defRPr sz="3024" b="1"/>
            </a:lvl1pPr>
            <a:lvl2pPr marL="914400" lvl="1" indent="-228600" algn="l">
              <a:lnSpc>
                <a:spcPct val="90000"/>
              </a:lnSpc>
              <a:spcBef>
                <a:spcPts val="630"/>
              </a:spcBef>
              <a:spcAft>
                <a:spcPts val="0"/>
              </a:spcAft>
              <a:buClr>
                <a:schemeClr val="dk1"/>
              </a:buClr>
              <a:buSzPts val="2520"/>
              <a:buNone/>
              <a:defRPr sz="2520" b="1"/>
            </a:lvl2pPr>
            <a:lvl3pPr marL="1371600" lvl="2" indent="-228600" algn="l">
              <a:lnSpc>
                <a:spcPct val="90000"/>
              </a:lnSpc>
              <a:spcBef>
                <a:spcPts val="630"/>
              </a:spcBef>
              <a:spcAft>
                <a:spcPts val="0"/>
              </a:spcAft>
              <a:buClr>
                <a:schemeClr val="dk1"/>
              </a:buClr>
              <a:buSzPts val="2268"/>
              <a:buNone/>
              <a:defRPr sz="2268" b="1"/>
            </a:lvl3pPr>
            <a:lvl4pPr marL="1828800" lvl="3" indent="-228600" algn="l">
              <a:lnSpc>
                <a:spcPct val="90000"/>
              </a:lnSpc>
              <a:spcBef>
                <a:spcPts val="630"/>
              </a:spcBef>
              <a:spcAft>
                <a:spcPts val="0"/>
              </a:spcAft>
              <a:buClr>
                <a:schemeClr val="dk1"/>
              </a:buClr>
              <a:buSzPts val="2016"/>
              <a:buNone/>
              <a:defRPr sz="2016" b="1"/>
            </a:lvl4pPr>
            <a:lvl5pPr marL="2286000" lvl="4" indent="-228600" algn="l">
              <a:lnSpc>
                <a:spcPct val="90000"/>
              </a:lnSpc>
              <a:spcBef>
                <a:spcPts val="630"/>
              </a:spcBef>
              <a:spcAft>
                <a:spcPts val="0"/>
              </a:spcAft>
              <a:buClr>
                <a:schemeClr val="dk1"/>
              </a:buClr>
              <a:buSzPts val="2016"/>
              <a:buNone/>
              <a:defRPr sz="2016" b="1"/>
            </a:lvl5pPr>
            <a:lvl6pPr marL="2743200" lvl="5" indent="-228600" algn="l">
              <a:lnSpc>
                <a:spcPct val="90000"/>
              </a:lnSpc>
              <a:spcBef>
                <a:spcPts val="630"/>
              </a:spcBef>
              <a:spcAft>
                <a:spcPts val="0"/>
              </a:spcAft>
              <a:buClr>
                <a:schemeClr val="dk1"/>
              </a:buClr>
              <a:buSzPts val="2016"/>
              <a:buNone/>
              <a:defRPr sz="2016" b="1"/>
            </a:lvl6pPr>
            <a:lvl7pPr marL="3200400" lvl="6" indent="-228600" algn="l">
              <a:lnSpc>
                <a:spcPct val="90000"/>
              </a:lnSpc>
              <a:spcBef>
                <a:spcPts val="630"/>
              </a:spcBef>
              <a:spcAft>
                <a:spcPts val="0"/>
              </a:spcAft>
              <a:buClr>
                <a:schemeClr val="dk1"/>
              </a:buClr>
              <a:buSzPts val="2016"/>
              <a:buNone/>
              <a:defRPr sz="2016" b="1"/>
            </a:lvl7pPr>
            <a:lvl8pPr marL="3657600" lvl="7" indent="-228600" algn="l">
              <a:lnSpc>
                <a:spcPct val="90000"/>
              </a:lnSpc>
              <a:spcBef>
                <a:spcPts val="630"/>
              </a:spcBef>
              <a:spcAft>
                <a:spcPts val="0"/>
              </a:spcAft>
              <a:buClr>
                <a:schemeClr val="dk1"/>
              </a:buClr>
              <a:buSzPts val="2016"/>
              <a:buNone/>
              <a:defRPr sz="2016" b="1"/>
            </a:lvl8pPr>
            <a:lvl9pPr marL="4114800" lvl="8" indent="-228600" algn="l">
              <a:lnSpc>
                <a:spcPct val="90000"/>
              </a:lnSpc>
              <a:spcBef>
                <a:spcPts val="630"/>
              </a:spcBef>
              <a:spcAft>
                <a:spcPts val="0"/>
              </a:spcAft>
              <a:buClr>
                <a:schemeClr val="dk1"/>
              </a:buClr>
              <a:buSzPts val="2016"/>
              <a:buNone/>
              <a:defRPr sz="2016" b="1"/>
            </a:lvl9pPr>
          </a:lstStyle>
          <a:p>
            <a:endParaRPr/>
          </a:p>
        </p:txBody>
      </p:sp>
      <p:sp>
        <p:nvSpPr>
          <p:cNvPr id="53" name="Google Shape;53;p17"/>
          <p:cNvSpPr txBox="1">
            <a:spLocks noGrp="1"/>
          </p:cNvSpPr>
          <p:nvPr>
            <p:ph type="body" idx="2"/>
          </p:nvPr>
        </p:nvSpPr>
        <p:spPr>
          <a:xfrm>
            <a:off x="1058155" y="3340100"/>
            <a:ext cx="6498946" cy="4912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60"/>
              </a:spcBef>
              <a:spcAft>
                <a:spcPts val="0"/>
              </a:spcAft>
              <a:buClr>
                <a:schemeClr val="dk1"/>
              </a:buClr>
              <a:buSzPts val="1800"/>
              <a:buChar char="•"/>
              <a:defRPr/>
            </a:lvl1pPr>
            <a:lvl2pPr marL="914400" lvl="1" indent="-342900" algn="l">
              <a:lnSpc>
                <a:spcPct val="90000"/>
              </a:lnSpc>
              <a:spcBef>
                <a:spcPts val="630"/>
              </a:spcBef>
              <a:spcAft>
                <a:spcPts val="0"/>
              </a:spcAft>
              <a:buClr>
                <a:schemeClr val="dk1"/>
              </a:buClr>
              <a:buSzPts val="1800"/>
              <a:buChar char="•"/>
              <a:defRPr/>
            </a:lvl2pPr>
            <a:lvl3pPr marL="1371600" lvl="2" indent="-342900" algn="l">
              <a:lnSpc>
                <a:spcPct val="90000"/>
              </a:lnSpc>
              <a:spcBef>
                <a:spcPts val="630"/>
              </a:spcBef>
              <a:spcAft>
                <a:spcPts val="0"/>
              </a:spcAft>
              <a:buClr>
                <a:schemeClr val="dk1"/>
              </a:buClr>
              <a:buSzPts val="1800"/>
              <a:buChar char="•"/>
              <a:defRPr/>
            </a:lvl3pPr>
            <a:lvl4pPr marL="1828800" lvl="3" indent="-342900" algn="l">
              <a:lnSpc>
                <a:spcPct val="90000"/>
              </a:lnSpc>
              <a:spcBef>
                <a:spcPts val="630"/>
              </a:spcBef>
              <a:spcAft>
                <a:spcPts val="0"/>
              </a:spcAft>
              <a:buClr>
                <a:schemeClr val="dk1"/>
              </a:buClr>
              <a:buSzPts val="1800"/>
              <a:buChar char="•"/>
              <a:defRPr/>
            </a:lvl4pPr>
            <a:lvl5pPr marL="2286000" lvl="4" indent="-342900" algn="l">
              <a:lnSpc>
                <a:spcPct val="90000"/>
              </a:lnSpc>
              <a:spcBef>
                <a:spcPts val="630"/>
              </a:spcBef>
              <a:spcAft>
                <a:spcPts val="0"/>
              </a:spcAft>
              <a:buClr>
                <a:schemeClr val="dk1"/>
              </a:buClr>
              <a:buSzPts val="1800"/>
              <a:buChar char="•"/>
              <a:defRPr/>
            </a:lvl5pPr>
            <a:lvl6pPr marL="2743200" lvl="5" indent="-342900" algn="l">
              <a:lnSpc>
                <a:spcPct val="90000"/>
              </a:lnSpc>
              <a:spcBef>
                <a:spcPts val="630"/>
              </a:spcBef>
              <a:spcAft>
                <a:spcPts val="0"/>
              </a:spcAft>
              <a:buClr>
                <a:schemeClr val="dk1"/>
              </a:buClr>
              <a:buSzPts val="1800"/>
              <a:buChar char="•"/>
              <a:defRPr/>
            </a:lvl6pPr>
            <a:lvl7pPr marL="3200400" lvl="6" indent="-342900" algn="l">
              <a:lnSpc>
                <a:spcPct val="90000"/>
              </a:lnSpc>
              <a:spcBef>
                <a:spcPts val="630"/>
              </a:spcBef>
              <a:spcAft>
                <a:spcPts val="0"/>
              </a:spcAft>
              <a:buClr>
                <a:schemeClr val="dk1"/>
              </a:buClr>
              <a:buSzPts val="1800"/>
              <a:buChar char="•"/>
              <a:defRPr/>
            </a:lvl7pPr>
            <a:lvl8pPr marL="3657600" lvl="7" indent="-342900" algn="l">
              <a:lnSpc>
                <a:spcPct val="90000"/>
              </a:lnSpc>
              <a:spcBef>
                <a:spcPts val="630"/>
              </a:spcBef>
              <a:spcAft>
                <a:spcPts val="0"/>
              </a:spcAft>
              <a:buClr>
                <a:schemeClr val="dk1"/>
              </a:buClr>
              <a:buSzPts val="1800"/>
              <a:buChar char="•"/>
              <a:defRPr/>
            </a:lvl8pPr>
            <a:lvl9pPr marL="4114800" lvl="8" indent="-342900" algn="l">
              <a:lnSpc>
                <a:spcPct val="90000"/>
              </a:lnSpc>
              <a:spcBef>
                <a:spcPts val="630"/>
              </a:spcBef>
              <a:spcAft>
                <a:spcPts val="0"/>
              </a:spcAft>
              <a:buClr>
                <a:schemeClr val="dk1"/>
              </a:buClr>
              <a:buSzPts val="1800"/>
              <a:buChar char="•"/>
              <a:defRPr/>
            </a:lvl9pPr>
          </a:lstStyle>
          <a:p>
            <a:endParaRPr/>
          </a:p>
        </p:txBody>
      </p:sp>
      <p:sp>
        <p:nvSpPr>
          <p:cNvPr id="54" name="Google Shape;54;p17"/>
          <p:cNvSpPr txBox="1">
            <a:spLocks noGrp="1"/>
          </p:cNvSpPr>
          <p:nvPr>
            <p:ph type="body" idx="3"/>
          </p:nvPr>
        </p:nvSpPr>
        <p:spPr>
          <a:xfrm>
            <a:off x="7777133" y="2241551"/>
            <a:ext cx="6530952" cy="109854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260"/>
              </a:spcBef>
              <a:spcAft>
                <a:spcPts val="0"/>
              </a:spcAft>
              <a:buClr>
                <a:schemeClr val="dk1"/>
              </a:buClr>
              <a:buSzPts val="3024"/>
              <a:buNone/>
              <a:defRPr sz="3024" b="1"/>
            </a:lvl1pPr>
            <a:lvl2pPr marL="914400" lvl="1" indent="-228600" algn="l">
              <a:lnSpc>
                <a:spcPct val="90000"/>
              </a:lnSpc>
              <a:spcBef>
                <a:spcPts val="630"/>
              </a:spcBef>
              <a:spcAft>
                <a:spcPts val="0"/>
              </a:spcAft>
              <a:buClr>
                <a:schemeClr val="dk1"/>
              </a:buClr>
              <a:buSzPts val="2520"/>
              <a:buNone/>
              <a:defRPr sz="2520" b="1"/>
            </a:lvl2pPr>
            <a:lvl3pPr marL="1371600" lvl="2" indent="-228600" algn="l">
              <a:lnSpc>
                <a:spcPct val="90000"/>
              </a:lnSpc>
              <a:spcBef>
                <a:spcPts val="630"/>
              </a:spcBef>
              <a:spcAft>
                <a:spcPts val="0"/>
              </a:spcAft>
              <a:buClr>
                <a:schemeClr val="dk1"/>
              </a:buClr>
              <a:buSzPts val="2268"/>
              <a:buNone/>
              <a:defRPr sz="2268" b="1"/>
            </a:lvl3pPr>
            <a:lvl4pPr marL="1828800" lvl="3" indent="-228600" algn="l">
              <a:lnSpc>
                <a:spcPct val="90000"/>
              </a:lnSpc>
              <a:spcBef>
                <a:spcPts val="630"/>
              </a:spcBef>
              <a:spcAft>
                <a:spcPts val="0"/>
              </a:spcAft>
              <a:buClr>
                <a:schemeClr val="dk1"/>
              </a:buClr>
              <a:buSzPts val="2016"/>
              <a:buNone/>
              <a:defRPr sz="2016" b="1"/>
            </a:lvl4pPr>
            <a:lvl5pPr marL="2286000" lvl="4" indent="-228600" algn="l">
              <a:lnSpc>
                <a:spcPct val="90000"/>
              </a:lnSpc>
              <a:spcBef>
                <a:spcPts val="630"/>
              </a:spcBef>
              <a:spcAft>
                <a:spcPts val="0"/>
              </a:spcAft>
              <a:buClr>
                <a:schemeClr val="dk1"/>
              </a:buClr>
              <a:buSzPts val="2016"/>
              <a:buNone/>
              <a:defRPr sz="2016" b="1"/>
            </a:lvl5pPr>
            <a:lvl6pPr marL="2743200" lvl="5" indent="-228600" algn="l">
              <a:lnSpc>
                <a:spcPct val="90000"/>
              </a:lnSpc>
              <a:spcBef>
                <a:spcPts val="630"/>
              </a:spcBef>
              <a:spcAft>
                <a:spcPts val="0"/>
              </a:spcAft>
              <a:buClr>
                <a:schemeClr val="dk1"/>
              </a:buClr>
              <a:buSzPts val="2016"/>
              <a:buNone/>
              <a:defRPr sz="2016" b="1"/>
            </a:lvl6pPr>
            <a:lvl7pPr marL="3200400" lvl="6" indent="-228600" algn="l">
              <a:lnSpc>
                <a:spcPct val="90000"/>
              </a:lnSpc>
              <a:spcBef>
                <a:spcPts val="630"/>
              </a:spcBef>
              <a:spcAft>
                <a:spcPts val="0"/>
              </a:spcAft>
              <a:buClr>
                <a:schemeClr val="dk1"/>
              </a:buClr>
              <a:buSzPts val="2016"/>
              <a:buNone/>
              <a:defRPr sz="2016" b="1"/>
            </a:lvl7pPr>
            <a:lvl8pPr marL="3657600" lvl="7" indent="-228600" algn="l">
              <a:lnSpc>
                <a:spcPct val="90000"/>
              </a:lnSpc>
              <a:spcBef>
                <a:spcPts val="630"/>
              </a:spcBef>
              <a:spcAft>
                <a:spcPts val="0"/>
              </a:spcAft>
              <a:buClr>
                <a:schemeClr val="dk1"/>
              </a:buClr>
              <a:buSzPts val="2016"/>
              <a:buNone/>
              <a:defRPr sz="2016" b="1"/>
            </a:lvl8pPr>
            <a:lvl9pPr marL="4114800" lvl="8" indent="-228600" algn="l">
              <a:lnSpc>
                <a:spcPct val="90000"/>
              </a:lnSpc>
              <a:spcBef>
                <a:spcPts val="630"/>
              </a:spcBef>
              <a:spcAft>
                <a:spcPts val="0"/>
              </a:spcAft>
              <a:buClr>
                <a:schemeClr val="dk1"/>
              </a:buClr>
              <a:buSzPts val="2016"/>
              <a:buNone/>
              <a:defRPr sz="2016" b="1"/>
            </a:lvl9pPr>
          </a:lstStyle>
          <a:p>
            <a:endParaRPr/>
          </a:p>
        </p:txBody>
      </p:sp>
      <p:sp>
        <p:nvSpPr>
          <p:cNvPr id="55" name="Google Shape;55;p17"/>
          <p:cNvSpPr txBox="1">
            <a:spLocks noGrp="1"/>
          </p:cNvSpPr>
          <p:nvPr>
            <p:ph type="body" idx="4"/>
          </p:nvPr>
        </p:nvSpPr>
        <p:spPr>
          <a:xfrm>
            <a:off x="7777133" y="3340100"/>
            <a:ext cx="6530952" cy="4912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60"/>
              </a:spcBef>
              <a:spcAft>
                <a:spcPts val="0"/>
              </a:spcAft>
              <a:buClr>
                <a:schemeClr val="dk1"/>
              </a:buClr>
              <a:buSzPts val="1800"/>
              <a:buChar char="•"/>
              <a:defRPr/>
            </a:lvl1pPr>
            <a:lvl2pPr marL="914400" lvl="1" indent="-342900" algn="l">
              <a:lnSpc>
                <a:spcPct val="90000"/>
              </a:lnSpc>
              <a:spcBef>
                <a:spcPts val="630"/>
              </a:spcBef>
              <a:spcAft>
                <a:spcPts val="0"/>
              </a:spcAft>
              <a:buClr>
                <a:schemeClr val="dk1"/>
              </a:buClr>
              <a:buSzPts val="1800"/>
              <a:buChar char="•"/>
              <a:defRPr/>
            </a:lvl2pPr>
            <a:lvl3pPr marL="1371600" lvl="2" indent="-342900" algn="l">
              <a:lnSpc>
                <a:spcPct val="90000"/>
              </a:lnSpc>
              <a:spcBef>
                <a:spcPts val="630"/>
              </a:spcBef>
              <a:spcAft>
                <a:spcPts val="0"/>
              </a:spcAft>
              <a:buClr>
                <a:schemeClr val="dk1"/>
              </a:buClr>
              <a:buSzPts val="1800"/>
              <a:buChar char="•"/>
              <a:defRPr/>
            </a:lvl3pPr>
            <a:lvl4pPr marL="1828800" lvl="3" indent="-342900" algn="l">
              <a:lnSpc>
                <a:spcPct val="90000"/>
              </a:lnSpc>
              <a:spcBef>
                <a:spcPts val="630"/>
              </a:spcBef>
              <a:spcAft>
                <a:spcPts val="0"/>
              </a:spcAft>
              <a:buClr>
                <a:schemeClr val="dk1"/>
              </a:buClr>
              <a:buSzPts val="1800"/>
              <a:buChar char="•"/>
              <a:defRPr/>
            </a:lvl4pPr>
            <a:lvl5pPr marL="2286000" lvl="4" indent="-342900" algn="l">
              <a:lnSpc>
                <a:spcPct val="90000"/>
              </a:lnSpc>
              <a:spcBef>
                <a:spcPts val="630"/>
              </a:spcBef>
              <a:spcAft>
                <a:spcPts val="0"/>
              </a:spcAft>
              <a:buClr>
                <a:schemeClr val="dk1"/>
              </a:buClr>
              <a:buSzPts val="1800"/>
              <a:buChar char="•"/>
              <a:defRPr/>
            </a:lvl5pPr>
            <a:lvl6pPr marL="2743200" lvl="5" indent="-342900" algn="l">
              <a:lnSpc>
                <a:spcPct val="90000"/>
              </a:lnSpc>
              <a:spcBef>
                <a:spcPts val="630"/>
              </a:spcBef>
              <a:spcAft>
                <a:spcPts val="0"/>
              </a:spcAft>
              <a:buClr>
                <a:schemeClr val="dk1"/>
              </a:buClr>
              <a:buSzPts val="1800"/>
              <a:buChar char="•"/>
              <a:defRPr/>
            </a:lvl6pPr>
            <a:lvl7pPr marL="3200400" lvl="6" indent="-342900" algn="l">
              <a:lnSpc>
                <a:spcPct val="90000"/>
              </a:lnSpc>
              <a:spcBef>
                <a:spcPts val="630"/>
              </a:spcBef>
              <a:spcAft>
                <a:spcPts val="0"/>
              </a:spcAft>
              <a:buClr>
                <a:schemeClr val="dk1"/>
              </a:buClr>
              <a:buSzPts val="1800"/>
              <a:buChar char="•"/>
              <a:defRPr/>
            </a:lvl7pPr>
            <a:lvl8pPr marL="3657600" lvl="7" indent="-342900" algn="l">
              <a:lnSpc>
                <a:spcPct val="90000"/>
              </a:lnSpc>
              <a:spcBef>
                <a:spcPts val="630"/>
              </a:spcBef>
              <a:spcAft>
                <a:spcPts val="0"/>
              </a:spcAft>
              <a:buClr>
                <a:schemeClr val="dk1"/>
              </a:buClr>
              <a:buSzPts val="1800"/>
              <a:buChar char="•"/>
              <a:defRPr/>
            </a:lvl8pPr>
            <a:lvl9pPr marL="4114800" lvl="8" indent="-342900" algn="l">
              <a:lnSpc>
                <a:spcPct val="90000"/>
              </a:lnSpc>
              <a:spcBef>
                <a:spcPts val="630"/>
              </a:spcBef>
              <a:spcAft>
                <a:spcPts val="0"/>
              </a:spcAft>
              <a:buClr>
                <a:schemeClr val="dk1"/>
              </a:buClr>
              <a:buSzPts val="1800"/>
              <a:buChar char="•"/>
              <a:defRPr/>
            </a:lvl9pPr>
          </a:lstStyle>
          <a:p>
            <a:endParaRPr/>
          </a:p>
        </p:txBody>
      </p:sp>
      <p:sp>
        <p:nvSpPr>
          <p:cNvPr id="56" name="Google Shape;56;p17"/>
          <p:cNvSpPr txBox="1">
            <a:spLocks noGrp="1"/>
          </p:cNvSpPr>
          <p:nvPr>
            <p:ph type="dt" idx="10"/>
          </p:nvPr>
        </p:nvSpPr>
        <p:spPr>
          <a:xfrm>
            <a:off x="1056154" y="8475134"/>
            <a:ext cx="3456504" cy="4868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7"/>
          <p:cNvSpPr txBox="1">
            <a:spLocks noGrp="1"/>
          </p:cNvSpPr>
          <p:nvPr>
            <p:ph type="ftr" idx="11"/>
          </p:nvPr>
        </p:nvSpPr>
        <p:spPr>
          <a:xfrm>
            <a:off x="5088742" y="8475134"/>
            <a:ext cx="5184755" cy="4868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7"/>
          <p:cNvSpPr txBox="1">
            <a:spLocks noGrp="1"/>
          </p:cNvSpPr>
          <p:nvPr>
            <p:ph type="sldNum" idx="12"/>
          </p:nvPr>
        </p:nvSpPr>
        <p:spPr>
          <a:xfrm>
            <a:off x="10849580" y="8475134"/>
            <a:ext cx="3456504" cy="4868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18"/>
          <p:cNvSpPr txBox="1">
            <a:spLocks noGrp="1"/>
          </p:cNvSpPr>
          <p:nvPr>
            <p:ph type="title"/>
          </p:nvPr>
        </p:nvSpPr>
        <p:spPr>
          <a:xfrm>
            <a:off x="1058156" y="609600"/>
            <a:ext cx="4954721" cy="2133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032"/>
              <a:buFont typeface="Calibri"/>
              <a:buNone/>
              <a:defRPr sz="4032"/>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8"/>
          <p:cNvSpPr txBox="1">
            <a:spLocks noGrp="1"/>
          </p:cNvSpPr>
          <p:nvPr>
            <p:ph type="body" idx="1"/>
          </p:nvPr>
        </p:nvSpPr>
        <p:spPr>
          <a:xfrm>
            <a:off x="6530952" y="1316567"/>
            <a:ext cx="7777133" cy="6498167"/>
          </a:xfrm>
          <a:prstGeom prst="rect">
            <a:avLst/>
          </a:prstGeom>
          <a:noFill/>
          <a:ln>
            <a:noFill/>
          </a:ln>
        </p:spPr>
        <p:txBody>
          <a:bodyPr spcFirstLastPara="1" wrap="square" lIns="91425" tIns="45700" rIns="91425" bIns="45700" anchor="t" anchorCtr="0">
            <a:normAutofit/>
          </a:bodyPr>
          <a:lstStyle>
            <a:lvl1pPr marL="457200" lvl="0" indent="-484632" algn="l">
              <a:lnSpc>
                <a:spcPct val="90000"/>
              </a:lnSpc>
              <a:spcBef>
                <a:spcPts val="1260"/>
              </a:spcBef>
              <a:spcAft>
                <a:spcPts val="0"/>
              </a:spcAft>
              <a:buClr>
                <a:schemeClr val="dk1"/>
              </a:buClr>
              <a:buSzPts val="4032"/>
              <a:buChar char="•"/>
              <a:defRPr sz="4032"/>
            </a:lvl1pPr>
            <a:lvl2pPr marL="914400" lvl="1" indent="-452628" algn="l">
              <a:lnSpc>
                <a:spcPct val="90000"/>
              </a:lnSpc>
              <a:spcBef>
                <a:spcPts val="630"/>
              </a:spcBef>
              <a:spcAft>
                <a:spcPts val="0"/>
              </a:spcAft>
              <a:buClr>
                <a:schemeClr val="dk1"/>
              </a:buClr>
              <a:buSzPts val="3528"/>
              <a:buChar char="•"/>
              <a:defRPr sz="3528"/>
            </a:lvl2pPr>
            <a:lvl3pPr marL="1371600" lvl="2" indent="-420624" algn="l">
              <a:lnSpc>
                <a:spcPct val="90000"/>
              </a:lnSpc>
              <a:spcBef>
                <a:spcPts val="630"/>
              </a:spcBef>
              <a:spcAft>
                <a:spcPts val="0"/>
              </a:spcAft>
              <a:buClr>
                <a:schemeClr val="dk1"/>
              </a:buClr>
              <a:buSzPts val="3024"/>
              <a:buChar char="•"/>
              <a:defRPr sz="3024"/>
            </a:lvl3pPr>
            <a:lvl4pPr marL="1828800" lvl="3" indent="-388619" algn="l">
              <a:lnSpc>
                <a:spcPct val="90000"/>
              </a:lnSpc>
              <a:spcBef>
                <a:spcPts val="630"/>
              </a:spcBef>
              <a:spcAft>
                <a:spcPts val="0"/>
              </a:spcAft>
              <a:buClr>
                <a:schemeClr val="dk1"/>
              </a:buClr>
              <a:buSzPts val="2520"/>
              <a:buChar char="•"/>
              <a:defRPr sz="2520"/>
            </a:lvl4pPr>
            <a:lvl5pPr marL="2286000" lvl="4" indent="-388620" algn="l">
              <a:lnSpc>
                <a:spcPct val="90000"/>
              </a:lnSpc>
              <a:spcBef>
                <a:spcPts val="630"/>
              </a:spcBef>
              <a:spcAft>
                <a:spcPts val="0"/>
              </a:spcAft>
              <a:buClr>
                <a:schemeClr val="dk1"/>
              </a:buClr>
              <a:buSzPts val="2520"/>
              <a:buChar char="•"/>
              <a:defRPr sz="2520"/>
            </a:lvl5pPr>
            <a:lvl6pPr marL="2743200" lvl="5" indent="-388620" algn="l">
              <a:lnSpc>
                <a:spcPct val="90000"/>
              </a:lnSpc>
              <a:spcBef>
                <a:spcPts val="630"/>
              </a:spcBef>
              <a:spcAft>
                <a:spcPts val="0"/>
              </a:spcAft>
              <a:buClr>
                <a:schemeClr val="dk1"/>
              </a:buClr>
              <a:buSzPts val="2520"/>
              <a:buChar char="•"/>
              <a:defRPr sz="2520"/>
            </a:lvl6pPr>
            <a:lvl7pPr marL="3200400" lvl="6" indent="-388620" algn="l">
              <a:lnSpc>
                <a:spcPct val="90000"/>
              </a:lnSpc>
              <a:spcBef>
                <a:spcPts val="630"/>
              </a:spcBef>
              <a:spcAft>
                <a:spcPts val="0"/>
              </a:spcAft>
              <a:buClr>
                <a:schemeClr val="dk1"/>
              </a:buClr>
              <a:buSzPts val="2520"/>
              <a:buChar char="•"/>
              <a:defRPr sz="2520"/>
            </a:lvl7pPr>
            <a:lvl8pPr marL="3657600" lvl="7" indent="-388620" algn="l">
              <a:lnSpc>
                <a:spcPct val="90000"/>
              </a:lnSpc>
              <a:spcBef>
                <a:spcPts val="630"/>
              </a:spcBef>
              <a:spcAft>
                <a:spcPts val="0"/>
              </a:spcAft>
              <a:buClr>
                <a:schemeClr val="dk1"/>
              </a:buClr>
              <a:buSzPts val="2520"/>
              <a:buChar char="•"/>
              <a:defRPr sz="2520"/>
            </a:lvl8pPr>
            <a:lvl9pPr marL="4114800" lvl="8" indent="-388620" algn="l">
              <a:lnSpc>
                <a:spcPct val="90000"/>
              </a:lnSpc>
              <a:spcBef>
                <a:spcPts val="630"/>
              </a:spcBef>
              <a:spcAft>
                <a:spcPts val="0"/>
              </a:spcAft>
              <a:buClr>
                <a:schemeClr val="dk1"/>
              </a:buClr>
              <a:buSzPts val="2520"/>
              <a:buChar char="•"/>
              <a:defRPr sz="2520"/>
            </a:lvl9pPr>
          </a:lstStyle>
          <a:p>
            <a:endParaRPr/>
          </a:p>
        </p:txBody>
      </p:sp>
      <p:sp>
        <p:nvSpPr>
          <p:cNvPr id="62" name="Google Shape;62;p18"/>
          <p:cNvSpPr txBox="1">
            <a:spLocks noGrp="1"/>
          </p:cNvSpPr>
          <p:nvPr>
            <p:ph type="body" idx="2"/>
          </p:nvPr>
        </p:nvSpPr>
        <p:spPr>
          <a:xfrm>
            <a:off x="1058156" y="2743200"/>
            <a:ext cx="4954721" cy="50821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60"/>
              </a:spcBef>
              <a:spcAft>
                <a:spcPts val="0"/>
              </a:spcAft>
              <a:buClr>
                <a:schemeClr val="dk1"/>
              </a:buClr>
              <a:buSzPts val="2016"/>
              <a:buNone/>
              <a:defRPr sz="2016"/>
            </a:lvl1pPr>
            <a:lvl2pPr marL="914400" lvl="1" indent="-228600" algn="l">
              <a:lnSpc>
                <a:spcPct val="90000"/>
              </a:lnSpc>
              <a:spcBef>
                <a:spcPts val="630"/>
              </a:spcBef>
              <a:spcAft>
                <a:spcPts val="0"/>
              </a:spcAft>
              <a:buClr>
                <a:schemeClr val="dk1"/>
              </a:buClr>
              <a:buSzPts val="1764"/>
              <a:buNone/>
              <a:defRPr sz="1764"/>
            </a:lvl2pPr>
            <a:lvl3pPr marL="1371600" lvl="2" indent="-228600" algn="l">
              <a:lnSpc>
                <a:spcPct val="90000"/>
              </a:lnSpc>
              <a:spcBef>
                <a:spcPts val="630"/>
              </a:spcBef>
              <a:spcAft>
                <a:spcPts val="0"/>
              </a:spcAft>
              <a:buClr>
                <a:schemeClr val="dk1"/>
              </a:buClr>
              <a:buSzPts val="1512"/>
              <a:buNone/>
              <a:defRPr sz="1512"/>
            </a:lvl3pPr>
            <a:lvl4pPr marL="1828800" lvl="3" indent="-228600" algn="l">
              <a:lnSpc>
                <a:spcPct val="90000"/>
              </a:lnSpc>
              <a:spcBef>
                <a:spcPts val="630"/>
              </a:spcBef>
              <a:spcAft>
                <a:spcPts val="0"/>
              </a:spcAft>
              <a:buClr>
                <a:schemeClr val="dk1"/>
              </a:buClr>
              <a:buSzPts val="1260"/>
              <a:buNone/>
              <a:defRPr sz="1260"/>
            </a:lvl4pPr>
            <a:lvl5pPr marL="2286000" lvl="4" indent="-228600" algn="l">
              <a:lnSpc>
                <a:spcPct val="90000"/>
              </a:lnSpc>
              <a:spcBef>
                <a:spcPts val="630"/>
              </a:spcBef>
              <a:spcAft>
                <a:spcPts val="0"/>
              </a:spcAft>
              <a:buClr>
                <a:schemeClr val="dk1"/>
              </a:buClr>
              <a:buSzPts val="1260"/>
              <a:buNone/>
              <a:defRPr sz="1260"/>
            </a:lvl5pPr>
            <a:lvl6pPr marL="2743200" lvl="5" indent="-228600" algn="l">
              <a:lnSpc>
                <a:spcPct val="90000"/>
              </a:lnSpc>
              <a:spcBef>
                <a:spcPts val="630"/>
              </a:spcBef>
              <a:spcAft>
                <a:spcPts val="0"/>
              </a:spcAft>
              <a:buClr>
                <a:schemeClr val="dk1"/>
              </a:buClr>
              <a:buSzPts val="1260"/>
              <a:buNone/>
              <a:defRPr sz="1260"/>
            </a:lvl6pPr>
            <a:lvl7pPr marL="3200400" lvl="6" indent="-228600" algn="l">
              <a:lnSpc>
                <a:spcPct val="90000"/>
              </a:lnSpc>
              <a:spcBef>
                <a:spcPts val="630"/>
              </a:spcBef>
              <a:spcAft>
                <a:spcPts val="0"/>
              </a:spcAft>
              <a:buClr>
                <a:schemeClr val="dk1"/>
              </a:buClr>
              <a:buSzPts val="1260"/>
              <a:buNone/>
              <a:defRPr sz="1260"/>
            </a:lvl7pPr>
            <a:lvl8pPr marL="3657600" lvl="7" indent="-228600" algn="l">
              <a:lnSpc>
                <a:spcPct val="90000"/>
              </a:lnSpc>
              <a:spcBef>
                <a:spcPts val="630"/>
              </a:spcBef>
              <a:spcAft>
                <a:spcPts val="0"/>
              </a:spcAft>
              <a:buClr>
                <a:schemeClr val="dk1"/>
              </a:buClr>
              <a:buSzPts val="1260"/>
              <a:buNone/>
              <a:defRPr sz="1260"/>
            </a:lvl8pPr>
            <a:lvl9pPr marL="4114800" lvl="8" indent="-228600" algn="l">
              <a:lnSpc>
                <a:spcPct val="90000"/>
              </a:lnSpc>
              <a:spcBef>
                <a:spcPts val="630"/>
              </a:spcBef>
              <a:spcAft>
                <a:spcPts val="0"/>
              </a:spcAft>
              <a:buClr>
                <a:schemeClr val="dk1"/>
              </a:buClr>
              <a:buSzPts val="1260"/>
              <a:buNone/>
              <a:defRPr sz="1260"/>
            </a:lvl9pPr>
          </a:lstStyle>
          <a:p>
            <a:endParaRPr/>
          </a:p>
        </p:txBody>
      </p:sp>
      <p:sp>
        <p:nvSpPr>
          <p:cNvPr id="63" name="Google Shape;63;p18"/>
          <p:cNvSpPr txBox="1">
            <a:spLocks noGrp="1"/>
          </p:cNvSpPr>
          <p:nvPr>
            <p:ph type="dt" idx="10"/>
          </p:nvPr>
        </p:nvSpPr>
        <p:spPr>
          <a:xfrm>
            <a:off x="1056154" y="8475134"/>
            <a:ext cx="3456504" cy="4868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8"/>
          <p:cNvSpPr txBox="1">
            <a:spLocks noGrp="1"/>
          </p:cNvSpPr>
          <p:nvPr>
            <p:ph type="ftr" idx="11"/>
          </p:nvPr>
        </p:nvSpPr>
        <p:spPr>
          <a:xfrm>
            <a:off x="5088742" y="8475134"/>
            <a:ext cx="5184755" cy="4868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8"/>
          <p:cNvSpPr txBox="1">
            <a:spLocks noGrp="1"/>
          </p:cNvSpPr>
          <p:nvPr>
            <p:ph type="sldNum" idx="12"/>
          </p:nvPr>
        </p:nvSpPr>
        <p:spPr>
          <a:xfrm>
            <a:off x="10849580" y="8475134"/>
            <a:ext cx="3456504" cy="4868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9"/>
          <p:cNvSpPr txBox="1">
            <a:spLocks noGrp="1"/>
          </p:cNvSpPr>
          <p:nvPr>
            <p:ph type="title"/>
          </p:nvPr>
        </p:nvSpPr>
        <p:spPr>
          <a:xfrm>
            <a:off x="1058156" y="609600"/>
            <a:ext cx="4954721" cy="2133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032"/>
              <a:buFont typeface="Calibri"/>
              <a:buNone/>
              <a:defRPr sz="4032"/>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9"/>
          <p:cNvSpPr>
            <a:spLocks noGrp="1"/>
          </p:cNvSpPr>
          <p:nvPr>
            <p:ph type="pic" idx="2"/>
          </p:nvPr>
        </p:nvSpPr>
        <p:spPr>
          <a:xfrm>
            <a:off x="6530952" y="1316567"/>
            <a:ext cx="7777133" cy="6498167"/>
          </a:xfrm>
          <a:prstGeom prst="rect">
            <a:avLst/>
          </a:prstGeom>
          <a:noFill/>
          <a:ln>
            <a:noFill/>
          </a:ln>
        </p:spPr>
      </p:sp>
      <p:sp>
        <p:nvSpPr>
          <p:cNvPr id="69" name="Google Shape;69;p19"/>
          <p:cNvSpPr txBox="1">
            <a:spLocks noGrp="1"/>
          </p:cNvSpPr>
          <p:nvPr>
            <p:ph type="body" idx="1"/>
          </p:nvPr>
        </p:nvSpPr>
        <p:spPr>
          <a:xfrm>
            <a:off x="1058156" y="2743200"/>
            <a:ext cx="4954721" cy="50821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60"/>
              </a:spcBef>
              <a:spcAft>
                <a:spcPts val="0"/>
              </a:spcAft>
              <a:buClr>
                <a:schemeClr val="dk1"/>
              </a:buClr>
              <a:buSzPts val="2016"/>
              <a:buNone/>
              <a:defRPr sz="2016"/>
            </a:lvl1pPr>
            <a:lvl2pPr marL="914400" lvl="1" indent="-228600" algn="l">
              <a:lnSpc>
                <a:spcPct val="90000"/>
              </a:lnSpc>
              <a:spcBef>
                <a:spcPts val="630"/>
              </a:spcBef>
              <a:spcAft>
                <a:spcPts val="0"/>
              </a:spcAft>
              <a:buClr>
                <a:schemeClr val="dk1"/>
              </a:buClr>
              <a:buSzPts val="1764"/>
              <a:buNone/>
              <a:defRPr sz="1764"/>
            </a:lvl2pPr>
            <a:lvl3pPr marL="1371600" lvl="2" indent="-228600" algn="l">
              <a:lnSpc>
                <a:spcPct val="90000"/>
              </a:lnSpc>
              <a:spcBef>
                <a:spcPts val="630"/>
              </a:spcBef>
              <a:spcAft>
                <a:spcPts val="0"/>
              </a:spcAft>
              <a:buClr>
                <a:schemeClr val="dk1"/>
              </a:buClr>
              <a:buSzPts val="1512"/>
              <a:buNone/>
              <a:defRPr sz="1512"/>
            </a:lvl3pPr>
            <a:lvl4pPr marL="1828800" lvl="3" indent="-228600" algn="l">
              <a:lnSpc>
                <a:spcPct val="90000"/>
              </a:lnSpc>
              <a:spcBef>
                <a:spcPts val="630"/>
              </a:spcBef>
              <a:spcAft>
                <a:spcPts val="0"/>
              </a:spcAft>
              <a:buClr>
                <a:schemeClr val="dk1"/>
              </a:buClr>
              <a:buSzPts val="1260"/>
              <a:buNone/>
              <a:defRPr sz="1260"/>
            </a:lvl4pPr>
            <a:lvl5pPr marL="2286000" lvl="4" indent="-228600" algn="l">
              <a:lnSpc>
                <a:spcPct val="90000"/>
              </a:lnSpc>
              <a:spcBef>
                <a:spcPts val="630"/>
              </a:spcBef>
              <a:spcAft>
                <a:spcPts val="0"/>
              </a:spcAft>
              <a:buClr>
                <a:schemeClr val="dk1"/>
              </a:buClr>
              <a:buSzPts val="1260"/>
              <a:buNone/>
              <a:defRPr sz="1260"/>
            </a:lvl5pPr>
            <a:lvl6pPr marL="2743200" lvl="5" indent="-228600" algn="l">
              <a:lnSpc>
                <a:spcPct val="90000"/>
              </a:lnSpc>
              <a:spcBef>
                <a:spcPts val="630"/>
              </a:spcBef>
              <a:spcAft>
                <a:spcPts val="0"/>
              </a:spcAft>
              <a:buClr>
                <a:schemeClr val="dk1"/>
              </a:buClr>
              <a:buSzPts val="1260"/>
              <a:buNone/>
              <a:defRPr sz="1260"/>
            </a:lvl6pPr>
            <a:lvl7pPr marL="3200400" lvl="6" indent="-228600" algn="l">
              <a:lnSpc>
                <a:spcPct val="90000"/>
              </a:lnSpc>
              <a:spcBef>
                <a:spcPts val="630"/>
              </a:spcBef>
              <a:spcAft>
                <a:spcPts val="0"/>
              </a:spcAft>
              <a:buClr>
                <a:schemeClr val="dk1"/>
              </a:buClr>
              <a:buSzPts val="1260"/>
              <a:buNone/>
              <a:defRPr sz="1260"/>
            </a:lvl7pPr>
            <a:lvl8pPr marL="3657600" lvl="7" indent="-228600" algn="l">
              <a:lnSpc>
                <a:spcPct val="90000"/>
              </a:lnSpc>
              <a:spcBef>
                <a:spcPts val="630"/>
              </a:spcBef>
              <a:spcAft>
                <a:spcPts val="0"/>
              </a:spcAft>
              <a:buClr>
                <a:schemeClr val="dk1"/>
              </a:buClr>
              <a:buSzPts val="1260"/>
              <a:buNone/>
              <a:defRPr sz="1260"/>
            </a:lvl8pPr>
            <a:lvl9pPr marL="4114800" lvl="8" indent="-228600" algn="l">
              <a:lnSpc>
                <a:spcPct val="90000"/>
              </a:lnSpc>
              <a:spcBef>
                <a:spcPts val="630"/>
              </a:spcBef>
              <a:spcAft>
                <a:spcPts val="0"/>
              </a:spcAft>
              <a:buClr>
                <a:schemeClr val="dk1"/>
              </a:buClr>
              <a:buSzPts val="1260"/>
              <a:buNone/>
              <a:defRPr sz="1260"/>
            </a:lvl9pPr>
          </a:lstStyle>
          <a:p>
            <a:endParaRPr/>
          </a:p>
        </p:txBody>
      </p:sp>
      <p:sp>
        <p:nvSpPr>
          <p:cNvPr id="70" name="Google Shape;70;p19"/>
          <p:cNvSpPr txBox="1">
            <a:spLocks noGrp="1"/>
          </p:cNvSpPr>
          <p:nvPr>
            <p:ph type="dt" idx="10"/>
          </p:nvPr>
        </p:nvSpPr>
        <p:spPr>
          <a:xfrm>
            <a:off x="1056154" y="8475134"/>
            <a:ext cx="3456504" cy="4868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9"/>
          <p:cNvSpPr txBox="1">
            <a:spLocks noGrp="1"/>
          </p:cNvSpPr>
          <p:nvPr>
            <p:ph type="ftr" idx="11"/>
          </p:nvPr>
        </p:nvSpPr>
        <p:spPr>
          <a:xfrm>
            <a:off x="5088742" y="8475134"/>
            <a:ext cx="5184755" cy="4868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9"/>
          <p:cNvSpPr txBox="1">
            <a:spLocks noGrp="1"/>
          </p:cNvSpPr>
          <p:nvPr>
            <p:ph type="sldNum" idx="12"/>
          </p:nvPr>
        </p:nvSpPr>
        <p:spPr>
          <a:xfrm>
            <a:off x="10849580" y="8475134"/>
            <a:ext cx="3456504" cy="4868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20"/>
          <p:cNvSpPr txBox="1">
            <a:spLocks noGrp="1"/>
          </p:cNvSpPr>
          <p:nvPr>
            <p:ph type="title"/>
          </p:nvPr>
        </p:nvSpPr>
        <p:spPr>
          <a:xfrm>
            <a:off x="1056154" y="486834"/>
            <a:ext cx="13249930"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0"/>
          <p:cNvSpPr txBox="1">
            <a:spLocks noGrp="1"/>
          </p:cNvSpPr>
          <p:nvPr>
            <p:ph type="body" idx="1"/>
          </p:nvPr>
        </p:nvSpPr>
        <p:spPr>
          <a:xfrm rot="5400000">
            <a:off x="4780227" y="-1289906"/>
            <a:ext cx="5801784" cy="1324993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60"/>
              </a:spcBef>
              <a:spcAft>
                <a:spcPts val="0"/>
              </a:spcAft>
              <a:buClr>
                <a:schemeClr val="dk1"/>
              </a:buClr>
              <a:buSzPts val="1800"/>
              <a:buChar char="•"/>
              <a:defRPr/>
            </a:lvl1pPr>
            <a:lvl2pPr marL="914400" lvl="1" indent="-342900" algn="l">
              <a:lnSpc>
                <a:spcPct val="90000"/>
              </a:lnSpc>
              <a:spcBef>
                <a:spcPts val="630"/>
              </a:spcBef>
              <a:spcAft>
                <a:spcPts val="0"/>
              </a:spcAft>
              <a:buClr>
                <a:schemeClr val="dk1"/>
              </a:buClr>
              <a:buSzPts val="1800"/>
              <a:buChar char="•"/>
              <a:defRPr/>
            </a:lvl2pPr>
            <a:lvl3pPr marL="1371600" lvl="2" indent="-342900" algn="l">
              <a:lnSpc>
                <a:spcPct val="90000"/>
              </a:lnSpc>
              <a:spcBef>
                <a:spcPts val="630"/>
              </a:spcBef>
              <a:spcAft>
                <a:spcPts val="0"/>
              </a:spcAft>
              <a:buClr>
                <a:schemeClr val="dk1"/>
              </a:buClr>
              <a:buSzPts val="1800"/>
              <a:buChar char="•"/>
              <a:defRPr/>
            </a:lvl3pPr>
            <a:lvl4pPr marL="1828800" lvl="3" indent="-342900" algn="l">
              <a:lnSpc>
                <a:spcPct val="90000"/>
              </a:lnSpc>
              <a:spcBef>
                <a:spcPts val="630"/>
              </a:spcBef>
              <a:spcAft>
                <a:spcPts val="0"/>
              </a:spcAft>
              <a:buClr>
                <a:schemeClr val="dk1"/>
              </a:buClr>
              <a:buSzPts val="1800"/>
              <a:buChar char="•"/>
              <a:defRPr/>
            </a:lvl4pPr>
            <a:lvl5pPr marL="2286000" lvl="4" indent="-342900" algn="l">
              <a:lnSpc>
                <a:spcPct val="90000"/>
              </a:lnSpc>
              <a:spcBef>
                <a:spcPts val="630"/>
              </a:spcBef>
              <a:spcAft>
                <a:spcPts val="0"/>
              </a:spcAft>
              <a:buClr>
                <a:schemeClr val="dk1"/>
              </a:buClr>
              <a:buSzPts val="1800"/>
              <a:buChar char="•"/>
              <a:defRPr/>
            </a:lvl5pPr>
            <a:lvl6pPr marL="2743200" lvl="5" indent="-342900" algn="l">
              <a:lnSpc>
                <a:spcPct val="90000"/>
              </a:lnSpc>
              <a:spcBef>
                <a:spcPts val="630"/>
              </a:spcBef>
              <a:spcAft>
                <a:spcPts val="0"/>
              </a:spcAft>
              <a:buClr>
                <a:schemeClr val="dk1"/>
              </a:buClr>
              <a:buSzPts val="1800"/>
              <a:buChar char="•"/>
              <a:defRPr/>
            </a:lvl6pPr>
            <a:lvl7pPr marL="3200400" lvl="6" indent="-342900" algn="l">
              <a:lnSpc>
                <a:spcPct val="90000"/>
              </a:lnSpc>
              <a:spcBef>
                <a:spcPts val="630"/>
              </a:spcBef>
              <a:spcAft>
                <a:spcPts val="0"/>
              </a:spcAft>
              <a:buClr>
                <a:schemeClr val="dk1"/>
              </a:buClr>
              <a:buSzPts val="1800"/>
              <a:buChar char="•"/>
              <a:defRPr/>
            </a:lvl7pPr>
            <a:lvl8pPr marL="3657600" lvl="7" indent="-342900" algn="l">
              <a:lnSpc>
                <a:spcPct val="90000"/>
              </a:lnSpc>
              <a:spcBef>
                <a:spcPts val="630"/>
              </a:spcBef>
              <a:spcAft>
                <a:spcPts val="0"/>
              </a:spcAft>
              <a:buClr>
                <a:schemeClr val="dk1"/>
              </a:buClr>
              <a:buSzPts val="1800"/>
              <a:buChar char="•"/>
              <a:defRPr/>
            </a:lvl8pPr>
            <a:lvl9pPr marL="4114800" lvl="8" indent="-342900" algn="l">
              <a:lnSpc>
                <a:spcPct val="90000"/>
              </a:lnSpc>
              <a:spcBef>
                <a:spcPts val="630"/>
              </a:spcBef>
              <a:spcAft>
                <a:spcPts val="0"/>
              </a:spcAft>
              <a:buClr>
                <a:schemeClr val="dk1"/>
              </a:buClr>
              <a:buSzPts val="1800"/>
              <a:buChar char="•"/>
              <a:defRPr/>
            </a:lvl9pPr>
          </a:lstStyle>
          <a:p>
            <a:endParaRPr/>
          </a:p>
        </p:txBody>
      </p:sp>
      <p:sp>
        <p:nvSpPr>
          <p:cNvPr id="76" name="Google Shape;76;p20"/>
          <p:cNvSpPr txBox="1">
            <a:spLocks noGrp="1"/>
          </p:cNvSpPr>
          <p:nvPr>
            <p:ph type="dt" idx="10"/>
          </p:nvPr>
        </p:nvSpPr>
        <p:spPr>
          <a:xfrm>
            <a:off x="1056154" y="8475134"/>
            <a:ext cx="3456504" cy="4868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0"/>
          <p:cNvSpPr txBox="1">
            <a:spLocks noGrp="1"/>
          </p:cNvSpPr>
          <p:nvPr>
            <p:ph type="ftr" idx="11"/>
          </p:nvPr>
        </p:nvSpPr>
        <p:spPr>
          <a:xfrm>
            <a:off x="5088742" y="8475134"/>
            <a:ext cx="5184755" cy="4868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0"/>
          <p:cNvSpPr txBox="1">
            <a:spLocks noGrp="1"/>
          </p:cNvSpPr>
          <p:nvPr>
            <p:ph type="sldNum" idx="12"/>
          </p:nvPr>
        </p:nvSpPr>
        <p:spPr>
          <a:xfrm>
            <a:off x="10849580" y="8475134"/>
            <a:ext cx="3456504" cy="4868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rot="5400000">
            <a:off x="8775284" y="2705151"/>
            <a:ext cx="7749117" cy="331248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1"/>
          <p:cNvSpPr txBox="1">
            <a:spLocks noGrp="1"/>
          </p:cNvSpPr>
          <p:nvPr>
            <p:ph type="body" idx="1"/>
          </p:nvPr>
        </p:nvSpPr>
        <p:spPr>
          <a:xfrm rot="5400000">
            <a:off x="2054305" y="-511317"/>
            <a:ext cx="7749117" cy="974542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60"/>
              </a:spcBef>
              <a:spcAft>
                <a:spcPts val="0"/>
              </a:spcAft>
              <a:buClr>
                <a:schemeClr val="dk1"/>
              </a:buClr>
              <a:buSzPts val="1800"/>
              <a:buChar char="•"/>
              <a:defRPr/>
            </a:lvl1pPr>
            <a:lvl2pPr marL="914400" lvl="1" indent="-342900" algn="l">
              <a:lnSpc>
                <a:spcPct val="90000"/>
              </a:lnSpc>
              <a:spcBef>
                <a:spcPts val="630"/>
              </a:spcBef>
              <a:spcAft>
                <a:spcPts val="0"/>
              </a:spcAft>
              <a:buClr>
                <a:schemeClr val="dk1"/>
              </a:buClr>
              <a:buSzPts val="1800"/>
              <a:buChar char="•"/>
              <a:defRPr/>
            </a:lvl2pPr>
            <a:lvl3pPr marL="1371600" lvl="2" indent="-342900" algn="l">
              <a:lnSpc>
                <a:spcPct val="90000"/>
              </a:lnSpc>
              <a:spcBef>
                <a:spcPts val="630"/>
              </a:spcBef>
              <a:spcAft>
                <a:spcPts val="0"/>
              </a:spcAft>
              <a:buClr>
                <a:schemeClr val="dk1"/>
              </a:buClr>
              <a:buSzPts val="1800"/>
              <a:buChar char="•"/>
              <a:defRPr/>
            </a:lvl3pPr>
            <a:lvl4pPr marL="1828800" lvl="3" indent="-342900" algn="l">
              <a:lnSpc>
                <a:spcPct val="90000"/>
              </a:lnSpc>
              <a:spcBef>
                <a:spcPts val="630"/>
              </a:spcBef>
              <a:spcAft>
                <a:spcPts val="0"/>
              </a:spcAft>
              <a:buClr>
                <a:schemeClr val="dk1"/>
              </a:buClr>
              <a:buSzPts val="1800"/>
              <a:buChar char="•"/>
              <a:defRPr/>
            </a:lvl4pPr>
            <a:lvl5pPr marL="2286000" lvl="4" indent="-342900" algn="l">
              <a:lnSpc>
                <a:spcPct val="90000"/>
              </a:lnSpc>
              <a:spcBef>
                <a:spcPts val="630"/>
              </a:spcBef>
              <a:spcAft>
                <a:spcPts val="0"/>
              </a:spcAft>
              <a:buClr>
                <a:schemeClr val="dk1"/>
              </a:buClr>
              <a:buSzPts val="1800"/>
              <a:buChar char="•"/>
              <a:defRPr/>
            </a:lvl5pPr>
            <a:lvl6pPr marL="2743200" lvl="5" indent="-342900" algn="l">
              <a:lnSpc>
                <a:spcPct val="90000"/>
              </a:lnSpc>
              <a:spcBef>
                <a:spcPts val="630"/>
              </a:spcBef>
              <a:spcAft>
                <a:spcPts val="0"/>
              </a:spcAft>
              <a:buClr>
                <a:schemeClr val="dk1"/>
              </a:buClr>
              <a:buSzPts val="1800"/>
              <a:buChar char="•"/>
              <a:defRPr/>
            </a:lvl6pPr>
            <a:lvl7pPr marL="3200400" lvl="6" indent="-342900" algn="l">
              <a:lnSpc>
                <a:spcPct val="90000"/>
              </a:lnSpc>
              <a:spcBef>
                <a:spcPts val="630"/>
              </a:spcBef>
              <a:spcAft>
                <a:spcPts val="0"/>
              </a:spcAft>
              <a:buClr>
                <a:schemeClr val="dk1"/>
              </a:buClr>
              <a:buSzPts val="1800"/>
              <a:buChar char="•"/>
              <a:defRPr/>
            </a:lvl7pPr>
            <a:lvl8pPr marL="3657600" lvl="7" indent="-342900" algn="l">
              <a:lnSpc>
                <a:spcPct val="90000"/>
              </a:lnSpc>
              <a:spcBef>
                <a:spcPts val="630"/>
              </a:spcBef>
              <a:spcAft>
                <a:spcPts val="0"/>
              </a:spcAft>
              <a:buClr>
                <a:schemeClr val="dk1"/>
              </a:buClr>
              <a:buSzPts val="1800"/>
              <a:buChar char="•"/>
              <a:defRPr/>
            </a:lvl8pPr>
            <a:lvl9pPr marL="4114800" lvl="8" indent="-342900" algn="l">
              <a:lnSpc>
                <a:spcPct val="90000"/>
              </a:lnSpc>
              <a:spcBef>
                <a:spcPts val="630"/>
              </a:spcBef>
              <a:spcAft>
                <a:spcPts val="0"/>
              </a:spcAft>
              <a:buClr>
                <a:schemeClr val="dk1"/>
              </a:buClr>
              <a:buSzPts val="1800"/>
              <a:buChar char="•"/>
              <a:defRPr/>
            </a:lvl9pPr>
          </a:lstStyle>
          <a:p>
            <a:endParaRPr/>
          </a:p>
        </p:txBody>
      </p:sp>
      <p:sp>
        <p:nvSpPr>
          <p:cNvPr id="82" name="Google Shape;82;p21"/>
          <p:cNvSpPr txBox="1">
            <a:spLocks noGrp="1"/>
          </p:cNvSpPr>
          <p:nvPr>
            <p:ph type="dt" idx="10"/>
          </p:nvPr>
        </p:nvSpPr>
        <p:spPr>
          <a:xfrm>
            <a:off x="1056154" y="8475134"/>
            <a:ext cx="3456504" cy="4868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1"/>
          <p:cNvSpPr txBox="1">
            <a:spLocks noGrp="1"/>
          </p:cNvSpPr>
          <p:nvPr>
            <p:ph type="ftr" idx="11"/>
          </p:nvPr>
        </p:nvSpPr>
        <p:spPr>
          <a:xfrm>
            <a:off x="5088742" y="8475134"/>
            <a:ext cx="5184755" cy="4868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1"/>
          <p:cNvSpPr txBox="1">
            <a:spLocks noGrp="1"/>
          </p:cNvSpPr>
          <p:nvPr>
            <p:ph type="sldNum" idx="12"/>
          </p:nvPr>
        </p:nvSpPr>
        <p:spPr>
          <a:xfrm>
            <a:off x="10849580" y="8475134"/>
            <a:ext cx="3456504" cy="4868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1056154" y="486834"/>
            <a:ext cx="13249930" cy="17674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5544"/>
              <a:buFont typeface="Calibri"/>
              <a:buNone/>
              <a:defRPr sz="5544"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0"/>
          <p:cNvSpPr txBox="1">
            <a:spLocks noGrp="1"/>
          </p:cNvSpPr>
          <p:nvPr>
            <p:ph type="body" idx="1"/>
          </p:nvPr>
        </p:nvSpPr>
        <p:spPr>
          <a:xfrm>
            <a:off x="1056154" y="2434167"/>
            <a:ext cx="13249930" cy="5801784"/>
          </a:xfrm>
          <a:prstGeom prst="rect">
            <a:avLst/>
          </a:prstGeom>
          <a:noFill/>
          <a:ln>
            <a:noFill/>
          </a:ln>
        </p:spPr>
        <p:txBody>
          <a:bodyPr spcFirstLastPara="1" wrap="square" lIns="91425" tIns="45700" rIns="91425" bIns="45700" anchor="t" anchorCtr="0">
            <a:normAutofit/>
          </a:bodyPr>
          <a:lstStyle>
            <a:lvl1pPr marL="457200" marR="0" lvl="0" indent="-452628" algn="l" rtl="0">
              <a:lnSpc>
                <a:spcPct val="90000"/>
              </a:lnSpc>
              <a:spcBef>
                <a:spcPts val="1260"/>
              </a:spcBef>
              <a:spcAft>
                <a:spcPts val="0"/>
              </a:spcAft>
              <a:buClr>
                <a:schemeClr val="dk1"/>
              </a:buClr>
              <a:buSzPts val="3528"/>
              <a:buFont typeface="Arial"/>
              <a:buChar char="•"/>
              <a:defRPr sz="3528" b="0" i="0" u="none" strike="noStrike" cap="none">
                <a:solidFill>
                  <a:schemeClr val="dk1"/>
                </a:solidFill>
                <a:latin typeface="Calibri"/>
                <a:ea typeface="Calibri"/>
                <a:cs typeface="Calibri"/>
                <a:sym typeface="Calibri"/>
              </a:defRPr>
            </a:lvl1pPr>
            <a:lvl2pPr marL="914400" marR="0" lvl="1" indent="-420624" algn="l" rtl="0">
              <a:lnSpc>
                <a:spcPct val="90000"/>
              </a:lnSpc>
              <a:spcBef>
                <a:spcPts val="630"/>
              </a:spcBef>
              <a:spcAft>
                <a:spcPts val="0"/>
              </a:spcAft>
              <a:buClr>
                <a:schemeClr val="dk1"/>
              </a:buClr>
              <a:buSzPts val="3024"/>
              <a:buFont typeface="Arial"/>
              <a:buChar char="•"/>
              <a:defRPr sz="3024" b="0" i="0" u="none" strike="noStrike" cap="none">
                <a:solidFill>
                  <a:schemeClr val="dk1"/>
                </a:solidFill>
                <a:latin typeface="Calibri"/>
                <a:ea typeface="Calibri"/>
                <a:cs typeface="Calibri"/>
                <a:sym typeface="Calibri"/>
              </a:defRPr>
            </a:lvl2pPr>
            <a:lvl3pPr marL="1371600" marR="0" lvl="2" indent="-388619" algn="l" rtl="0">
              <a:lnSpc>
                <a:spcPct val="90000"/>
              </a:lnSpc>
              <a:spcBef>
                <a:spcPts val="630"/>
              </a:spcBef>
              <a:spcAft>
                <a:spcPts val="0"/>
              </a:spcAft>
              <a:buClr>
                <a:schemeClr val="dk1"/>
              </a:buClr>
              <a:buSzPts val="2520"/>
              <a:buFont typeface="Arial"/>
              <a:buChar char="•"/>
              <a:defRPr sz="2520" b="0" i="0" u="none" strike="noStrike" cap="none">
                <a:solidFill>
                  <a:schemeClr val="dk1"/>
                </a:solidFill>
                <a:latin typeface="Calibri"/>
                <a:ea typeface="Calibri"/>
                <a:cs typeface="Calibri"/>
                <a:sym typeface="Calibri"/>
              </a:defRPr>
            </a:lvl3pPr>
            <a:lvl4pPr marL="1828800" marR="0" lvl="3" indent="-372617" algn="l" rtl="0">
              <a:lnSpc>
                <a:spcPct val="90000"/>
              </a:lnSpc>
              <a:spcBef>
                <a:spcPts val="630"/>
              </a:spcBef>
              <a:spcAft>
                <a:spcPts val="0"/>
              </a:spcAft>
              <a:buClr>
                <a:schemeClr val="dk1"/>
              </a:buClr>
              <a:buSzPts val="2268"/>
              <a:buFont typeface="Arial"/>
              <a:buChar char="•"/>
              <a:defRPr sz="2268" b="0" i="0" u="none" strike="noStrike" cap="none">
                <a:solidFill>
                  <a:schemeClr val="dk1"/>
                </a:solidFill>
                <a:latin typeface="Calibri"/>
                <a:ea typeface="Calibri"/>
                <a:cs typeface="Calibri"/>
                <a:sym typeface="Calibri"/>
              </a:defRPr>
            </a:lvl4pPr>
            <a:lvl5pPr marL="2286000" marR="0" lvl="4" indent="-372617" algn="l" rtl="0">
              <a:lnSpc>
                <a:spcPct val="90000"/>
              </a:lnSpc>
              <a:spcBef>
                <a:spcPts val="630"/>
              </a:spcBef>
              <a:spcAft>
                <a:spcPts val="0"/>
              </a:spcAft>
              <a:buClr>
                <a:schemeClr val="dk1"/>
              </a:buClr>
              <a:buSzPts val="2268"/>
              <a:buFont typeface="Arial"/>
              <a:buChar char="•"/>
              <a:defRPr sz="2268" b="0" i="0" u="none" strike="noStrike" cap="none">
                <a:solidFill>
                  <a:schemeClr val="dk1"/>
                </a:solidFill>
                <a:latin typeface="Calibri"/>
                <a:ea typeface="Calibri"/>
                <a:cs typeface="Calibri"/>
                <a:sym typeface="Calibri"/>
              </a:defRPr>
            </a:lvl5pPr>
            <a:lvl6pPr marL="2743200" marR="0" lvl="5" indent="-372617" algn="l" rtl="0">
              <a:lnSpc>
                <a:spcPct val="90000"/>
              </a:lnSpc>
              <a:spcBef>
                <a:spcPts val="630"/>
              </a:spcBef>
              <a:spcAft>
                <a:spcPts val="0"/>
              </a:spcAft>
              <a:buClr>
                <a:schemeClr val="dk1"/>
              </a:buClr>
              <a:buSzPts val="2268"/>
              <a:buFont typeface="Arial"/>
              <a:buChar char="•"/>
              <a:defRPr sz="2268" b="0" i="0" u="none" strike="noStrike" cap="none">
                <a:solidFill>
                  <a:schemeClr val="dk1"/>
                </a:solidFill>
                <a:latin typeface="Calibri"/>
                <a:ea typeface="Calibri"/>
                <a:cs typeface="Calibri"/>
                <a:sym typeface="Calibri"/>
              </a:defRPr>
            </a:lvl6pPr>
            <a:lvl7pPr marL="3200400" marR="0" lvl="6" indent="-372617" algn="l" rtl="0">
              <a:lnSpc>
                <a:spcPct val="90000"/>
              </a:lnSpc>
              <a:spcBef>
                <a:spcPts val="630"/>
              </a:spcBef>
              <a:spcAft>
                <a:spcPts val="0"/>
              </a:spcAft>
              <a:buClr>
                <a:schemeClr val="dk1"/>
              </a:buClr>
              <a:buSzPts val="2268"/>
              <a:buFont typeface="Arial"/>
              <a:buChar char="•"/>
              <a:defRPr sz="2268" b="0" i="0" u="none" strike="noStrike" cap="none">
                <a:solidFill>
                  <a:schemeClr val="dk1"/>
                </a:solidFill>
                <a:latin typeface="Calibri"/>
                <a:ea typeface="Calibri"/>
                <a:cs typeface="Calibri"/>
                <a:sym typeface="Calibri"/>
              </a:defRPr>
            </a:lvl7pPr>
            <a:lvl8pPr marL="3657600" marR="0" lvl="7" indent="-372617" algn="l" rtl="0">
              <a:lnSpc>
                <a:spcPct val="90000"/>
              </a:lnSpc>
              <a:spcBef>
                <a:spcPts val="630"/>
              </a:spcBef>
              <a:spcAft>
                <a:spcPts val="0"/>
              </a:spcAft>
              <a:buClr>
                <a:schemeClr val="dk1"/>
              </a:buClr>
              <a:buSzPts val="2268"/>
              <a:buFont typeface="Arial"/>
              <a:buChar char="•"/>
              <a:defRPr sz="2268" b="0" i="0" u="none" strike="noStrike" cap="none">
                <a:solidFill>
                  <a:schemeClr val="dk1"/>
                </a:solidFill>
                <a:latin typeface="Calibri"/>
                <a:ea typeface="Calibri"/>
                <a:cs typeface="Calibri"/>
                <a:sym typeface="Calibri"/>
              </a:defRPr>
            </a:lvl8pPr>
            <a:lvl9pPr marL="4114800" marR="0" lvl="8" indent="-372617" algn="l" rtl="0">
              <a:lnSpc>
                <a:spcPct val="90000"/>
              </a:lnSpc>
              <a:spcBef>
                <a:spcPts val="630"/>
              </a:spcBef>
              <a:spcAft>
                <a:spcPts val="0"/>
              </a:spcAft>
              <a:buClr>
                <a:schemeClr val="dk1"/>
              </a:buClr>
              <a:buSzPts val="2268"/>
              <a:buFont typeface="Arial"/>
              <a:buChar char="•"/>
              <a:defRPr sz="2268"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1056154" y="8475134"/>
            <a:ext cx="3456504" cy="48683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51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5088742" y="8475134"/>
            <a:ext cx="5184755" cy="48683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512"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10849580" y="8475134"/>
            <a:ext cx="3456504" cy="48683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512" b="0" i="0" u="none" strike="noStrike" cap="none">
                <a:solidFill>
                  <a:srgbClr val="888888"/>
                </a:solidFill>
                <a:latin typeface="Calibri"/>
                <a:ea typeface="Calibri"/>
                <a:cs typeface="Calibri"/>
                <a:sym typeface="Calibri"/>
              </a:defRPr>
            </a:lvl1pPr>
            <a:lvl2pPr marL="0" marR="0" lvl="1" indent="0" algn="r" rtl="0">
              <a:spcBef>
                <a:spcPts val="0"/>
              </a:spcBef>
              <a:buNone/>
              <a:defRPr sz="1512" b="0" i="0" u="none" strike="noStrike" cap="none">
                <a:solidFill>
                  <a:srgbClr val="888888"/>
                </a:solidFill>
                <a:latin typeface="Calibri"/>
                <a:ea typeface="Calibri"/>
                <a:cs typeface="Calibri"/>
                <a:sym typeface="Calibri"/>
              </a:defRPr>
            </a:lvl2pPr>
            <a:lvl3pPr marL="0" marR="0" lvl="2" indent="0" algn="r" rtl="0">
              <a:spcBef>
                <a:spcPts val="0"/>
              </a:spcBef>
              <a:buNone/>
              <a:defRPr sz="1512" b="0" i="0" u="none" strike="noStrike" cap="none">
                <a:solidFill>
                  <a:srgbClr val="888888"/>
                </a:solidFill>
                <a:latin typeface="Calibri"/>
                <a:ea typeface="Calibri"/>
                <a:cs typeface="Calibri"/>
                <a:sym typeface="Calibri"/>
              </a:defRPr>
            </a:lvl3pPr>
            <a:lvl4pPr marL="0" marR="0" lvl="3" indent="0" algn="r" rtl="0">
              <a:spcBef>
                <a:spcPts val="0"/>
              </a:spcBef>
              <a:buNone/>
              <a:defRPr sz="1512" b="0" i="0" u="none" strike="noStrike" cap="none">
                <a:solidFill>
                  <a:srgbClr val="888888"/>
                </a:solidFill>
                <a:latin typeface="Calibri"/>
                <a:ea typeface="Calibri"/>
                <a:cs typeface="Calibri"/>
                <a:sym typeface="Calibri"/>
              </a:defRPr>
            </a:lvl4pPr>
            <a:lvl5pPr marL="0" marR="0" lvl="4" indent="0" algn="r" rtl="0">
              <a:spcBef>
                <a:spcPts val="0"/>
              </a:spcBef>
              <a:buNone/>
              <a:defRPr sz="1512" b="0" i="0" u="none" strike="noStrike" cap="none">
                <a:solidFill>
                  <a:srgbClr val="888888"/>
                </a:solidFill>
                <a:latin typeface="Calibri"/>
                <a:ea typeface="Calibri"/>
                <a:cs typeface="Calibri"/>
                <a:sym typeface="Calibri"/>
              </a:defRPr>
            </a:lvl5pPr>
            <a:lvl6pPr marL="0" marR="0" lvl="5" indent="0" algn="r" rtl="0">
              <a:spcBef>
                <a:spcPts val="0"/>
              </a:spcBef>
              <a:buNone/>
              <a:defRPr sz="1512" b="0" i="0" u="none" strike="noStrike" cap="none">
                <a:solidFill>
                  <a:srgbClr val="888888"/>
                </a:solidFill>
                <a:latin typeface="Calibri"/>
                <a:ea typeface="Calibri"/>
                <a:cs typeface="Calibri"/>
                <a:sym typeface="Calibri"/>
              </a:defRPr>
            </a:lvl6pPr>
            <a:lvl7pPr marL="0" marR="0" lvl="6" indent="0" algn="r" rtl="0">
              <a:spcBef>
                <a:spcPts val="0"/>
              </a:spcBef>
              <a:buNone/>
              <a:defRPr sz="1512" b="0" i="0" u="none" strike="noStrike" cap="none">
                <a:solidFill>
                  <a:srgbClr val="888888"/>
                </a:solidFill>
                <a:latin typeface="Calibri"/>
                <a:ea typeface="Calibri"/>
                <a:cs typeface="Calibri"/>
                <a:sym typeface="Calibri"/>
              </a:defRPr>
            </a:lvl7pPr>
            <a:lvl8pPr marL="0" marR="0" lvl="7" indent="0" algn="r" rtl="0">
              <a:spcBef>
                <a:spcPts val="0"/>
              </a:spcBef>
              <a:buNone/>
              <a:defRPr sz="1512" b="0" i="0" u="none" strike="noStrike" cap="none">
                <a:solidFill>
                  <a:srgbClr val="888888"/>
                </a:solidFill>
                <a:latin typeface="Calibri"/>
                <a:ea typeface="Calibri"/>
                <a:cs typeface="Calibri"/>
                <a:sym typeface="Calibri"/>
              </a:defRPr>
            </a:lvl8pPr>
            <a:lvl9pPr marL="0" marR="0" lvl="8" indent="0" algn="r" rtl="0">
              <a:spcBef>
                <a:spcPts val="0"/>
              </a:spcBef>
              <a:buNone/>
              <a:defRPr sz="1512"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0" descr="BACKGROUND 1.jpg"/>
          <p:cNvPicPr preferRelativeResize="0"/>
          <p:nvPr/>
        </p:nvPicPr>
        <p:blipFill rotWithShape="1">
          <a:blip r:embed="rId12">
            <a:alphaModFix/>
          </a:blip>
          <a:srcRect/>
          <a:stretch/>
        </p:blipFill>
        <p:spPr>
          <a:xfrm>
            <a:off x="0" y="0"/>
            <a:ext cx="15361920" cy="9144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
          <p:cNvSpPr txBox="1">
            <a:spLocks noGrp="1"/>
          </p:cNvSpPr>
          <p:nvPr>
            <p:ph type="sldNum" idx="12"/>
          </p:nvPr>
        </p:nvSpPr>
        <p:spPr>
          <a:xfrm>
            <a:off x="10849580" y="8475134"/>
            <a:ext cx="3456504" cy="48683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dirty="0"/>
          </a:p>
        </p:txBody>
      </p:sp>
      <p:sp>
        <p:nvSpPr>
          <p:cNvPr id="95" name="Google Shape;95;p1"/>
          <p:cNvSpPr/>
          <p:nvPr/>
        </p:nvSpPr>
        <p:spPr>
          <a:xfrm>
            <a:off x="3736827" y="2057401"/>
            <a:ext cx="7681119" cy="13331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16"/>
              <a:buFont typeface="Arial"/>
              <a:buNone/>
            </a:pPr>
            <a:r>
              <a:rPr lang="en-US" sz="2016" b="0" i="0" u="none" strike="noStrike" cap="none" dirty="0">
                <a:solidFill>
                  <a:schemeClr val="dk1"/>
                </a:solidFill>
                <a:latin typeface="Calibri"/>
                <a:ea typeface="Calibri"/>
                <a:cs typeface="Calibri"/>
                <a:sym typeface="Calibri"/>
              </a:rPr>
              <a:t>Affiliated to Visvesvaraya Technological University, Belagavi. </a:t>
            </a:r>
            <a:endParaRPr dirty="0"/>
          </a:p>
          <a:p>
            <a:pPr marL="0" marR="0" lvl="0" indent="0" algn="ctr" rtl="0">
              <a:lnSpc>
                <a:spcPct val="100000"/>
              </a:lnSpc>
              <a:spcBef>
                <a:spcPts val="0"/>
              </a:spcBef>
              <a:spcAft>
                <a:spcPts val="0"/>
              </a:spcAft>
              <a:buClr>
                <a:schemeClr val="dk1"/>
              </a:buClr>
              <a:buSzPts val="2016"/>
              <a:buFont typeface="Arial"/>
              <a:buNone/>
            </a:pPr>
            <a:r>
              <a:rPr lang="en-US" sz="2016" b="0" i="0" u="none" strike="noStrike" cap="none" dirty="0">
                <a:solidFill>
                  <a:schemeClr val="dk1"/>
                </a:solidFill>
                <a:latin typeface="Calibri"/>
                <a:ea typeface="Calibri"/>
                <a:cs typeface="Calibri"/>
                <a:sym typeface="Calibri"/>
              </a:rPr>
              <a:t>Approved By AICTE, New Delhi. </a:t>
            </a:r>
            <a:endParaRPr dirty="0"/>
          </a:p>
          <a:p>
            <a:pPr marL="0" marR="0" lvl="0" indent="0" algn="ctr" rtl="0">
              <a:lnSpc>
                <a:spcPct val="100000"/>
              </a:lnSpc>
              <a:spcBef>
                <a:spcPts val="0"/>
              </a:spcBef>
              <a:spcAft>
                <a:spcPts val="0"/>
              </a:spcAft>
              <a:buClr>
                <a:schemeClr val="dk1"/>
              </a:buClr>
              <a:buSzPts val="2016"/>
              <a:buFont typeface="Arial"/>
              <a:buNone/>
            </a:pPr>
            <a:r>
              <a:rPr lang="en-US" sz="2016" b="0" i="0" u="none" strike="noStrike" cap="none" dirty="0">
                <a:solidFill>
                  <a:schemeClr val="dk1"/>
                </a:solidFill>
                <a:latin typeface="Calibri"/>
                <a:ea typeface="Calibri"/>
                <a:cs typeface="Calibri"/>
                <a:sym typeface="Calibri"/>
              </a:rPr>
              <a:t>Recognized by UGC with 2(f) &amp; 12(B) status. </a:t>
            </a:r>
            <a:endParaRPr dirty="0"/>
          </a:p>
          <a:p>
            <a:pPr marL="0" marR="0" lvl="0" indent="0" algn="ctr" rtl="0">
              <a:lnSpc>
                <a:spcPct val="100000"/>
              </a:lnSpc>
              <a:spcBef>
                <a:spcPts val="0"/>
              </a:spcBef>
              <a:spcAft>
                <a:spcPts val="0"/>
              </a:spcAft>
              <a:buClr>
                <a:schemeClr val="dk1"/>
              </a:buClr>
              <a:buSzPts val="2016"/>
              <a:buFont typeface="Arial"/>
              <a:buNone/>
            </a:pPr>
            <a:r>
              <a:rPr lang="en-US" sz="2016" b="0" i="0" u="none" strike="noStrike" cap="none" dirty="0">
                <a:solidFill>
                  <a:schemeClr val="dk1"/>
                </a:solidFill>
                <a:latin typeface="Calibri"/>
                <a:ea typeface="Calibri"/>
                <a:cs typeface="Calibri"/>
                <a:sym typeface="Calibri"/>
              </a:rPr>
              <a:t>Accredited by NBA and NAAC</a:t>
            </a:r>
            <a:endParaRPr sz="2016" b="0" i="0" u="none" strike="noStrike" cap="none" dirty="0">
              <a:solidFill>
                <a:schemeClr val="dk1"/>
              </a:solidFill>
              <a:latin typeface="Calibri"/>
              <a:ea typeface="Calibri"/>
              <a:cs typeface="Calibri"/>
              <a:sym typeface="Calibri"/>
            </a:endParaRPr>
          </a:p>
        </p:txBody>
      </p:sp>
      <p:pic>
        <p:nvPicPr>
          <p:cNvPr id="97" name="Google Shape;97;p1"/>
          <p:cNvPicPr preferRelativeResize="0"/>
          <p:nvPr/>
        </p:nvPicPr>
        <p:blipFill rotWithShape="1">
          <a:blip r:embed="rId3">
            <a:alphaModFix/>
          </a:blip>
          <a:srcRect/>
          <a:stretch/>
        </p:blipFill>
        <p:spPr>
          <a:xfrm>
            <a:off x="5900984" y="304801"/>
            <a:ext cx="3560266" cy="1600200"/>
          </a:xfrm>
          <a:prstGeom prst="rect">
            <a:avLst/>
          </a:prstGeom>
          <a:noFill/>
          <a:ln>
            <a:noFill/>
          </a:ln>
        </p:spPr>
      </p:pic>
      <p:sp>
        <p:nvSpPr>
          <p:cNvPr id="99" name="Google Shape;99;p1"/>
          <p:cNvSpPr txBox="1"/>
          <p:nvPr/>
        </p:nvSpPr>
        <p:spPr>
          <a:xfrm>
            <a:off x="835615" y="4919345"/>
            <a:ext cx="5386465" cy="33239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b="1" i="0" u="sng" strike="noStrike" cap="none" dirty="0">
                <a:solidFill>
                  <a:srgbClr val="0070C0"/>
                </a:solidFill>
                <a:latin typeface="Calibri"/>
                <a:ea typeface="Calibri"/>
                <a:cs typeface="Calibri"/>
                <a:sym typeface="Calibri"/>
              </a:rPr>
              <a:t>TEAM MEMBERS</a:t>
            </a:r>
            <a:endParaRPr dirty="0"/>
          </a:p>
          <a:p>
            <a:pPr marL="0" marR="0" lvl="0" indent="0" algn="l" rtl="0">
              <a:spcBef>
                <a:spcPts val="0"/>
              </a:spcBef>
              <a:spcAft>
                <a:spcPts val="0"/>
              </a:spcAft>
              <a:buNone/>
            </a:pPr>
            <a:endParaRPr lang="en-US" sz="2100" b="1" i="0" u="none" strike="noStrike" cap="none" dirty="0">
              <a:solidFill>
                <a:srgbClr val="0C0C0C"/>
              </a:solidFill>
              <a:latin typeface="Calibri"/>
              <a:ea typeface="Calibri"/>
              <a:cs typeface="Calibri"/>
              <a:sym typeface="Calibri"/>
            </a:endParaRPr>
          </a:p>
          <a:p>
            <a:pPr marL="0" marR="0" lvl="0" indent="0" algn="l" rtl="0">
              <a:spcBef>
                <a:spcPts val="0"/>
              </a:spcBef>
              <a:spcAft>
                <a:spcPts val="0"/>
              </a:spcAft>
              <a:buNone/>
            </a:pPr>
            <a:r>
              <a:rPr lang="en-US" sz="2100" b="1" i="0" u="none" strike="noStrike" cap="none" dirty="0">
                <a:solidFill>
                  <a:srgbClr val="0C0C0C"/>
                </a:solidFill>
                <a:latin typeface="Calibri"/>
                <a:ea typeface="Calibri"/>
                <a:cs typeface="Calibri"/>
                <a:sym typeface="Calibri"/>
              </a:rPr>
              <a:t>1. APARNA A PATIL</a:t>
            </a:r>
            <a:r>
              <a:rPr lang="en-US" sz="2100" b="1" dirty="0">
                <a:solidFill>
                  <a:srgbClr val="0C0C0C"/>
                </a:solidFill>
                <a:latin typeface="Calibri"/>
                <a:ea typeface="Calibri"/>
                <a:cs typeface="Calibri"/>
                <a:sym typeface="Calibri"/>
              </a:rPr>
              <a:t> </a:t>
            </a:r>
            <a:r>
              <a:rPr lang="en-US" sz="2100" b="1" i="0" u="none" strike="noStrike" cap="none" dirty="0">
                <a:solidFill>
                  <a:srgbClr val="0C0C0C"/>
                </a:solidFill>
                <a:latin typeface="Calibri"/>
                <a:ea typeface="Calibri"/>
                <a:cs typeface="Calibri"/>
                <a:sym typeface="Calibri"/>
              </a:rPr>
              <a:t>[1MJ21CS021]</a:t>
            </a:r>
          </a:p>
          <a:p>
            <a:pPr marL="0" marR="0" lvl="0" indent="0" algn="l" rtl="0">
              <a:spcBef>
                <a:spcPts val="0"/>
              </a:spcBef>
              <a:spcAft>
                <a:spcPts val="0"/>
              </a:spcAft>
              <a:buNone/>
            </a:pPr>
            <a:r>
              <a:rPr lang="en-US" sz="2100" b="1" i="0" u="none" strike="noStrike" cap="none" dirty="0">
                <a:solidFill>
                  <a:srgbClr val="0C0C0C"/>
                </a:solidFill>
                <a:latin typeface="Calibri"/>
                <a:ea typeface="Calibri"/>
                <a:cs typeface="Calibri"/>
                <a:sym typeface="Calibri"/>
              </a:rPr>
              <a:t>2. KRUTHIKA H.S	[1MJ21CS093]</a:t>
            </a:r>
          </a:p>
          <a:p>
            <a:pPr marL="0" marR="0" lvl="0" indent="0" algn="l" rtl="0">
              <a:spcBef>
                <a:spcPts val="0"/>
              </a:spcBef>
              <a:spcAft>
                <a:spcPts val="0"/>
              </a:spcAft>
              <a:buNone/>
            </a:pPr>
            <a:r>
              <a:rPr lang="en-US" sz="2100" b="1" i="0" u="none" strike="noStrike" cap="none" dirty="0">
                <a:solidFill>
                  <a:srgbClr val="0C0C0C"/>
                </a:solidFill>
                <a:latin typeface="Calibri"/>
                <a:ea typeface="Calibri"/>
                <a:cs typeface="Calibri"/>
                <a:sym typeface="Calibri"/>
              </a:rPr>
              <a:t>3. MAHI NARESH HEGDE[1MJ21CS104]</a:t>
            </a:r>
          </a:p>
          <a:p>
            <a:pPr marL="0" marR="0" lvl="0" indent="0" algn="l" rtl="0">
              <a:spcBef>
                <a:spcPts val="0"/>
              </a:spcBef>
              <a:spcAft>
                <a:spcPts val="0"/>
              </a:spcAft>
              <a:buNone/>
            </a:pPr>
            <a:r>
              <a:rPr lang="en-US" sz="2100" b="1" i="0" u="none" strike="noStrike" cap="none" dirty="0">
                <a:solidFill>
                  <a:srgbClr val="0C0C0C"/>
                </a:solidFill>
                <a:latin typeface="Calibri"/>
                <a:ea typeface="Calibri"/>
                <a:cs typeface="Calibri"/>
                <a:sym typeface="Calibri"/>
              </a:rPr>
              <a:t>4. SUPREETHA VIKRAM[1MJ21CS219]</a:t>
            </a:r>
          </a:p>
          <a:p>
            <a:pPr marL="0" marR="0" lvl="0" indent="0" algn="l" rtl="0">
              <a:spcBef>
                <a:spcPts val="0"/>
              </a:spcBef>
              <a:spcAft>
                <a:spcPts val="0"/>
              </a:spcAft>
              <a:buNone/>
            </a:pPr>
            <a:endParaRPr lang="en-US" sz="2100" b="1" i="0" u="none" strike="noStrike" cap="none" dirty="0">
              <a:solidFill>
                <a:srgbClr val="0C0C0C"/>
              </a:solidFill>
              <a:latin typeface="Calibri"/>
              <a:ea typeface="Calibri"/>
              <a:cs typeface="Calibri"/>
              <a:sym typeface="Calibri"/>
            </a:endParaRPr>
          </a:p>
          <a:p>
            <a:pPr marL="0" marR="0" lvl="0" indent="0" algn="l" rtl="0">
              <a:spcBef>
                <a:spcPts val="0"/>
              </a:spcBef>
              <a:spcAft>
                <a:spcPts val="0"/>
              </a:spcAft>
              <a:buNone/>
            </a:pPr>
            <a:endParaRPr lang="en-US" sz="2100" b="1" i="0" u="none" strike="noStrike" cap="none" dirty="0">
              <a:solidFill>
                <a:srgbClr val="0C0C0C"/>
              </a:solidFill>
              <a:latin typeface="Calibri"/>
              <a:ea typeface="Calibri"/>
              <a:cs typeface="Calibri"/>
              <a:sym typeface="Calibri"/>
            </a:endParaRPr>
          </a:p>
          <a:p>
            <a:pPr marL="0" marR="0" lvl="0" indent="0" algn="l" rtl="0">
              <a:spcBef>
                <a:spcPts val="0"/>
              </a:spcBef>
              <a:spcAft>
                <a:spcPts val="0"/>
              </a:spcAft>
              <a:buNone/>
            </a:pPr>
            <a:endParaRPr lang="en-US" sz="2100" b="1" i="0" u="none" strike="noStrike" cap="none" dirty="0">
              <a:solidFill>
                <a:srgbClr val="0C0C0C"/>
              </a:solidFill>
              <a:latin typeface="Calibri"/>
              <a:ea typeface="Calibri"/>
              <a:cs typeface="Calibri"/>
              <a:sym typeface="Calibri"/>
            </a:endParaRPr>
          </a:p>
          <a:p>
            <a:pPr marL="0" marR="0" lvl="0" indent="0" algn="l" rtl="0">
              <a:spcBef>
                <a:spcPts val="0"/>
              </a:spcBef>
              <a:spcAft>
                <a:spcPts val="0"/>
              </a:spcAft>
              <a:buNone/>
            </a:pPr>
            <a:endParaRPr sz="2100" b="0" i="0" u="none" strike="noStrike" cap="none" dirty="0">
              <a:solidFill>
                <a:srgbClr val="0C0C0C"/>
              </a:solidFill>
              <a:latin typeface="Calibri"/>
              <a:ea typeface="Calibri"/>
              <a:cs typeface="Calibri"/>
              <a:sym typeface="Calibri"/>
            </a:endParaRPr>
          </a:p>
        </p:txBody>
      </p:sp>
      <p:sp>
        <p:nvSpPr>
          <p:cNvPr id="3" name="TextBox 2">
            <a:extLst>
              <a:ext uri="{FF2B5EF4-FFF2-40B4-BE49-F238E27FC236}">
                <a16:creationId xmlns:a16="http://schemas.microsoft.com/office/drawing/2014/main" id="{5826CA82-B071-3C33-4E08-D6AB3EC55C07}"/>
              </a:ext>
            </a:extLst>
          </p:cNvPr>
          <p:cNvSpPr txBox="1"/>
          <p:nvPr/>
        </p:nvSpPr>
        <p:spPr>
          <a:xfrm>
            <a:off x="2730138" y="8706334"/>
            <a:ext cx="11220993" cy="307777"/>
          </a:xfrm>
          <a:prstGeom prst="rect">
            <a:avLst/>
          </a:prstGeom>
          <a:noFill/>
        </p:spPr>
        <p:txBody>
          <a:bodyPr wrap="square">
            <a:spAutoFit/>
          </a:bodyPr>
          <a:lstStyle/>
          <a:p>
            <a:pPr marL="0" marR="0" lvl="0" indent="0" algn="l" rtl="0">
              <a:spcBef>
                <a:spcPts val="0"/>
              </a:spcBef>
              <a:spcAft>
                <a:spcPts val="0"/>
              </a:spcAft>
              <a:buNone/>
            </a:pPr>
            <a:r>
              <a:rPr lang="en-US" sz="1400" b="0" i="0" u="none" strike="noStrike" cap="none" dirty="0">
                <a:solidFill>
                  <a:srgbClr val="FF0000"/>
                </a:solidFill>
                <a:latin typeface="Times New Roman"/>
                <a:ea typeface="Times New Roman"/>
                <a:cs typeface="Times New Roman"/>
                <a:sym typeface="Times New Roman"/>
              </a:rPr>
              <a:t>An Autonomous Institute Affiliated to VTU Belagavi, Approved by AICTE ,Recognized by UGC with2(f)&amp;12(b) ,Accredited by NBA &amp; NAAC</a:t>
            </a:r>
            <a:endParaRPr lang="en-US" sz="1400" dirty="0">
              <a:solidFill>
                <a:srgbClr val="FF0000"/>
              </a:solidFill>
              <a:latin typeface="Times New Roman"/>
              <a:ea typeface="Times New Roman"/>
              <a:cs typeface="Times New Roman"/>
              <a:sym typeface="Times New Roman"/>
            </a:endParaRPr>
          </a:p>
        </p:txBody>
      </p:sp>
      <p:sp>
        <p:nvSpPr>
          <p:cNvPr id="5" name="TextBox 4">
            <a:extLst>
              <a:ext uri="{FF2B5EF4-FFF2-40B4-BE49-F238E27FC236}">
                <a16:creationId xmlns:a16="http://schemas.microsoft.com/office/drawing/2014/main" id="{33075C89-C5FF-1DA4-FAE0-BC2E726F3CDC}"/>
              </a:ext>
            </a:extLst>
          </p:cNvPr>
          <p:cNvSpPr txBox="1"/>
          <p:nvPr/>
        </p:nvSpPr>
        <p:spPr>
          <a:xfrm>
            <a:off x="1391670" y="3542986"/>
            <a:ext cx="13115516"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PRESENTATION TO DEMONSTRATE MOBILE PHONE HOLDER FOR PROJECT EXPO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1a3cabb59df_0_45"/>
          <p:cNvSpPr txBox="1">
            <a:spLocks noGrp="1"/>
          </p:cNvSpPr>
          <p:nvPr>
            <p:ph type="title"/>
          </p:nvPr>
        </p:nvSpPr>
        <p:spPr>
          <a:xfrm>
            <a:off x="1565582" y="481471"/>
            <a:ext cx="13249800" cy="9918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4400" dirty="0">
                <a:latin typeface="Times New Roman" panose="02020603050405020304" pitchFamily="18" charset="0"/>
                <a:cs typeface="Times New Roman" panose="02020603050405020304" pitchFamily="18" charset="0"/>
              </a:rPr>
              <a:t>INTRODUCTION </a:t>
            </a:r>
            <a:endParaRPr sz="4400" dirty="0">
              <a:latin typeface="Times New Roman" panose="02020603050405020304" pitchFamily="18" charset="0"/>
              <a:cs typeface="Times New Roman" panose="02020603050405020304" pitchFamily="18" charset="0"/>
            </a:endParaRPr>
          </a:p>
        </p:txBody>
      </p:sp>
      <p:sp>
        <p:nvSpPr>
          <p:cNvPr id="149" name="Google Shape;149;g1a3cabb59df_0_45"/>
          <p:cNvSpPr txBox="1">
            <a:spLocks noGrp="1"/>
          </p:cNvSpPr>
          <p:nvPr>
            <p:ph type="sldNum" idx="12"/>
          </p:nvPr>
        </p:nvSpPr>
        <p:spPr>
          <a:xfrm>
            <a:off x="10849580" y="8475134"/>
            <a:ext cx="3456600" cy="486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3" name="TextBox 2">
            <a:extLst>
              <a:ext uri="{FF2B5EF4-FFF2-40B4-BE49-F238E27FC236}">
                <a16:creationId xmlns:a16="http://schemas.microsoft.com/office/drawing/2014/main" id="{FF71906E-C48C-6498-C196-E8A668EB9F5C}"/>
              </a:ext>
            </a:extLst>
          </p:cNvPr>
          <p:cNvSpPr txBox="1"/>
          <p:nvPr/>
        </p:nvSpPr>
        <p:spPr>
          <a:xfrm>
            <a:off x="2769326" y="8719198"/>
            <a:ext cx="12046056" cy="307777"/>
          </a:xfrm>
          <a:prstGeom prst="rect">
            <a:avLst/>
          </a:prstGeom>
          <a:noFill/>
        </p:spPr>
        <p:txBody>
          <a:bodyPr wrap="square">
            <a:spAutoFit/>
          </a:bodyPr>
          <a:lstStyle/>
          <a:p>
            <a:pPr marL="0" marR="0" lvl="0" indent="0" algn="l" rtl="0">
              <a:spcBef>
                <a:spcPts val="0"/>
              </a:spcBef>
              <a:spcAft>
                <a:spcPts val="0"/>
              </a:spcAft>
              <a:buNone/>
            </a:pPr>
            <a:r>
              <a:rPr lang="en-US" sz="1400" b="0" i="0" u="none" strike="noStrike" cap="none" dirty="0">
                <a:solidFill>
                  <a:srgbClr val="FF0000"/>
                </a:solidFill>
                <a:latin typeface="Times New Roman"/>
                <a:ea typeface="Times New Roman"/>
                <a:cs typeface="Times New Roman"/>
                <a:sym typeface="Times New Roman"/>
              </a:rPr>
              <a:t>An Autonomous Institute Affiliated to VTU Belagavi, Approved by AICTE ,Recognized by UGC with2(f)&amp;12(b) ,Accredited by NBA &amp; NAAC</a:t>
            </a:r>
            <a:endParaRPr lang="en-US" sz="1400" dirty="0">
              <a:solidFill>
                <a:srgbClr val="FF0000"/>
              </a:solidFill>
              <a:latin typeface="Times New Roman"/>
              <a:ea typeface="Times New Roman"/>
              <a:cs typeface="Times New Roman"/>
              <a:sym typeface="Times New Roman"/>
            </a:endParaRPr>
          </a:p>
        </p:txBody>
      </p:sp>
      <p:sp>
        <p:nvSpPr>
          <p:cNvPr id="4" name="Text Placeholder 3">
            <a:extLst>
              <a:ext uri="{FF2B5EF4-FFF2-40B4-BE49-F238E27FC236}">
                <a16:creationId xmlns:a16="http://schemas.microsoft.com/office/drawing/2014/main" id="{5A3E5064-5F02-ABD1-2C2A-751D172E20E3}"/>
              </a:ext>
            </a:extLst>
          </p:cNvPr>
          <p:cNvSpPr>
            <a:spLocks noGrp="1"/>
          </p:cNvSpPr>
          <p:nvPr>
            <p:ph type="body" idx="1"/>
          </p:nvPr>
        </p:nvSpPr>
        <p:spPr>
          <a:xfrm>
            <a:off x="1241892" y="1230313"/>
            <a:ext cx="13249930" cy="7043737"/>
          </a:xfrm>
        </p:spPr>
        <p:txBody>
          <a:bodyPr>
            <a:normAutofit fontScale="92500"/>
          </a:bodyPr>
          <a:lstStyle/>
          <a:p>
            <a:r>
              <a:rPr lang="en-US" sz="2800" dirty="0">
                <a:latin typeface="Times New Roman" panose="02020603050405020304" pitchFamily="18" charset="0"/>
                <a:cs typeface="Times New Roman" panose="02020603050405020304" pitchFamily="18" charset="0"/>
              </a:rPr>
              <a:t>A study by the university of Texas at Austin found that smart phones demand our attention even when they are not in use. Mobiles are used by everyone frequently due to this mobile accessory will attract attention of the people so we chose mobile holder project. Even if there are different accessories for phones, mobile holder are the real winners. A stand keeps you organized and gives your hand a break. It can do a lot for your phones safety it will prevent your phone from damage cause due to various reasons. Mobile phone holders are easy to use and they give a lot of comfort to the users helping them to focus in their work. Phone stands are small objects that are used to prop up your device.</a:t>
            </a: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 Mobile holders provide a warranty of safety, when a consumer purchases a device for long-term usage that is also pricey, the warranty should never be overlooked. It may never have crossed your mind, but having a specific place to put your phone or tablet every day can make your life easier. More than 600 million people of India own a smartphone. 91.5% of people feel uneasy leaving their phone at home.45% of smartphone owners accidentally damage their phones at some point. A phone stand, case, or holder gives them a safe place to put their device. People touch their phones on average 2,617 times per day.76.5% of people admit to being addicted to their cell phones. 70% of YouTube views come from mobile devices. It’s easier to watch those videos if you can do it hands free. 47% of people say they can’t live without their mobile device. </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4684-EAD8-390D-83A0-9882297D4897}"/>
              </a:ext>
            </a:extLst>
          </p:cNvPr>
          <p:cNvSpPr>
            <a:spLocks noGrp="1"/>
          </p:cNvSpPr>
          <p:nvPr>
            <p:ph type="title"/>
          </p:nvPr>
        </p:nvSpPr>
        <p:spPr>
          <a:xfrm>
            <a:off x="1056154" y="-86496"/>
            <a:ext cx="13249930" cy="2340748"/>
          </a:xfrm>
        </p:spPr>
        <p:txBody>
          <a:bodyPr/>
          <a:lstStyle/>
          <a:p>
            <a:pPr algn="ctr"/>
            <a:r>
              <a:rPr lang="en-US" dirty="0"/>
              <a:t> </a:t>
            </a:r>
            <a:r>
              <a:rPr lang="en-US" sz="6000" dirty="0">
                <a:latin typeface="Times New Roman" panose="02020603050405020304" pitchFamily="18" charset="0"/>
                <a:cs typeface="Times New Roman" panose="02020603050405020304" pitchFamily="18" charset="0"/>
              </a:rPr>
              <a:t>SURVEY</a:t>
            </a:r>
          </a:p>
        </p:txBody>
      </p:sp>
      <p:sp>
        <p:nvSpPr>
          <p:cNvPr id="3" name="Text Placeholder 2">
            <a:extLst>
              <a:ext uri="{FF2B5EF4-FFF2-40B4-BE49-F238E27FC236}">
                <a16:creationId xmlns:a16="http://schemas.microsoft.com/office/drawing/2014/main" id="{E389BECF-3E06-EC81-71EB-63BDA483533C}"/>
              </a:ext>
            </a:extLst>
          </p:cNvPr>
          <p:cNvSpPr>
            <a:spLocks noGrp="1"/>
          </p:cNvSpPr>
          <p:nvPr>
            <p:ph type="body" idx="1"/>
          </p:nvPr>
        </p:nvSpPr>
        <p:spPr>
          <a:xfrm>
            <a:off x="1056153" y="1544595"/>
            <a:ext cx="13759597" cy="6930539"/>
          </a:xfrm>
        </p:spPr>
        <p:txBody>
          <a:bodyPr>
            <a:normAutofit/>
          </a:bodyPr>
          <a:lstStyle/>
          <a:p>
            <a:pPr marL="114300" indent="0">
              <a:buNone/>
            </a:pPr>
            <a:r>
              <a:rPr lang="en-US" sz="2800" dirty="0">
                <a:latin typeface="Times New Roman" panose="02020603050405020304" pitchFamily="18" charset="0"/>
                <a:cs typeface="Times New Roman" panose="02020603050405020304" pitchFamily="18" charset="0"/>
              </a:rPr>
              <a:t>The following are the present available products in market.</a:t>
            </a:r>
          </a:p>
          <a:p>
            <a:pPr marL="114300" indent="0">
              <a:buNone/>
            </a:pPr>
            <a:endParaRPr lang="en-US" sz="2800" dirty="0">
              <a:latin typeface="Times New Roman" panose="02020603050405020304" pitchFamily="18" charset="0"/>
              <a:cs typeface="Times New Roman" panose="02020603050405020304" pitchFamily="18" charset="0"/>
            </a:endParaRPr>
          </a:p>
          <a:p>
            <a:pPr marL="114300" indent="0">
              <a:buNone/>
            </a:pPr>
            <a:endParaRPr lang="en-US" sz="2800" dirty="0">
              <a:latin typeface="Times New Roman" panose="02020603050405020304" pitchFamily="18" charset="0"/>
              <a:cs typeface="Times New Roman" panose="02020603050405020304" pitchFamily="18" charset="0"/>
            </a:endParaRPr>
          </a:p>
          <a:p>
            <a:pPr marL="114300" indent="0">
              <a:buNone/>
            </a:pPr>
            <a:endParaRPr lang="en-US" sz="2800" dirty="0">
              <a:latin typeface="Times New Roman" panose="02020603050405020304" pitchFamily="18" charset="0"/>
              <a:cs typeface="Times New Roman" panose="02020603050405020304" pitchFamily="18" charset="0"/>
            </a:endParaRPr>
          </a:p>
          <a:p>
            <a:pPr marL="114300" indent="0">
              <a:buNone/>
            </a:pPr>
            <a:r>
              <a:rPr lang="en-US" sz="2800" dirty="0">
                <a:latin typeface="Times New Roman" panose="02020603050405020304" pitchFamily="18" charset="0"/>
                <a:cs typeface="Times New Roman" panose="02020603050405020304" pitchFamily="18" charset="0"/>
              </a:rPr>
              <a:t>                                             </a:t>
            </a:r>
          </a:p>
          <a:p>
            <a:pPr marL="114300" indent="0">
              <a:buNone/>
            </a:pPr>
            <a:endParaRPr lang="en-US" sz="2800" dirty="0">
              <a:latin typeface="Times New Roman" panose="02020603050405020304" pitchFamily="18" charset="0"/>
              <a:cs typeface="Times New Roman" panose="02020603050405020304" pitchFamily="18" charset="0"/>
            </a:endParaRPr>
          </a:p>
          <a:p>
            <a:pPr marL="114300" indent="0">
              <a:buNone/>
            </a:pPr>
            <a:endParaRPr lang="en-US"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9D3C31C-1237-7ACD-EAD0-1981A74ED1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pic>
        <p:nvPicPr>
          <p:cNvPr id="5" name="Picture 4">
            <a:extLst>
              <a:ext uri="{FF2B5EF4-FFF2-40B4-BE49-F238E27FC236}">
                <a16:creationId xmlns:a16="http://schemas.microsoft.com/office/drawing/2014/main" id="{562EEF51-B9CE-6752-3173-66FDF0BCAC7F}"/>
              </a:ext>
            </a:extLst>
          </p:cNvPr>
          <p:cNvPicPr>
            <a:picLocks noChangeAspect="1"/>
          </p:cNvPicPr>
          <p:nvPr/>
        </p:nvPicPr>
        <p:blipFill>
          <a:blip r:embed="rId2"/>
          <a:stretch>
            <a:fillRect/>
          </a:stretch>
        </p:blipFill>
        <p:spPr>
          <a:xfrm>
            <a:off x="1056152" y="2589459"/>
            <a:ext cx="3205495" cy="2100527"/>
          </a:xfrm>
          <a:prstGeom prst="rect">
            <a:avLst/>
          </a:prstGeom>
        </p:spPr>
      </p:pic>
      <p:pic>
        <p:nvPicPr>
          <p:cNvPr id="6" name="Picture 5">
            <a:extLst>
              <a:ext uri="{FF2B5EF4-FFF2-40B4-BE49-F238E27FC236}">
                <a16:creationId xmlns:a16="http://schemas.microsoft.com/office/drawing/2014/main" id="{EF26DEDC-3D55-E245-2829-60D51915AB2D}"/>
              </a:ext>
            </a:extLst>
          </p:cNvPr>
          <p:cNvPicPr>
            <a:picLocks noChangeAspect="1"/>
          </p:cNvPicPr>
          <p:nvPr/>
        </p:nvPicPr>
        <p:blipFill>
          <a:blip r:embed="rId3"/>
          <a:stretch>
            <a:fillRect/>
          </a:stretch>
        </p:blipFill>
        <p:spPr>
          <a:xfrm>
            <a:off x="4940573" y="2589459"/>
            <a:ext cx="2102778" cy="2311112"/>
          </a:xfrm>
          <a:prstGeom prst="rect">
            <a:avLst/>
          </a:prstGeom>
        </p:spPr>
      </p:pic>
      <p:pic>
        <p:nvPicPr>
          <p:cNvPr id="7" name="Picture 6">
            <a:extLst>
              <a:ext uri="{FF2B5EF4-FFF2-40B4-BE49-F238E27FC236}">
                <a16:creationId xmlns:a16="http://schemas.microsoft.com/office/drawing/2014/main" id="{6D37614C-1ABA-EED0-381E-42A67BD7C72A}"/>
              </a:ext>
            </a:extLst>
          </p:cNvPr>
          <p:cNvPicPr>
            <a:picLocks noChangeAspect="1"/>
          </p:cNvPicPr>
          <p:nvPr/>
        </p:nvPicPr>
        <p:blipFill>
          <a:blip r:embed="rId4"/>
          <a:stretch>
            <a:fillRect/>
          </a:stretch>
        </p:blipFill>
        <p:spPr>
          <a:xfrm>
            <a:off x="7935951" y="2684511"/>
            <a:ext cx="2779765" cy="1910421"/>
          </a:xfrm>
          <a:prstGeom prst="rect">
            <a:avLst/>
          </a:prstGeom>
        </p:spPr>
      </p:pic>
      <p:pic>
        <p:nvPicPr>
          <p:cNvPr id="8" name="Picture 7">
            <a:extLst>
              <a:ext uri="{FF2B5EF4-FFF2-40B4-BE49-F238E27FC236}">
                <a16:creationId xmlns:a16="http://schemas.microsoft.com/office/drawing/2014/main" id="{36F0FDBF-443C-5928-8685-F065B0F08210}"/>
              </a:ext>
            </a:extLst>
          </p:cNvPr>
          <p:cNvPicPr>
            <a:picLocks noChangeAspect="1"/>
          </p:cNvPicPr>
          <p:nvPr/>
        </p:nvPicPr>
        <p:blipFill>
          <a:blip r:embed="rId5"/>
          <a:stretch>
            <a:fillRect/>
          </a:stretch>
        </p:blipFill>
        <p:spPr>
          <a:xfrm>
            <a:off x="11896506" y="2744179"/>
            <a:ext cx="1794780" cy="2437669"/>
          </a:xfrm>
          <a:prstGeom prst="rect">
            <a:avLst/>
          </a:prstGeom>
        </p:spPr>
      </p:pic>
      <p:pic>
        <p:nvPicPr>
          <p:cNvPr id="9" name="Picture 8">
            <a:extLst>
              <a:ext uri="{FF2B5EF4-FFF2-40B4-BE49-F238E27FC236}">
                <a16:creationId xmlns:a16="http://schemas.microsoft.com/office/drawing/2014/main" id="{D48ACB6B-F390-6F15-6901-EE9CDCF7BF67}"/>
              </a:ext>
            </a:extLst>
          </p:cNvPr>
          <p:cNvPicPr>
            <a:picLocks noChangeAspect="1"/>
          </p:cNvPicPr>
          <p:nvPr/>
        </p:nvPicPr>
        <p:blipFill>
          <a:blip r:embed="rId6"/>
          <a:stretch>
            <a:fillRect/>
          </a:stretch>
        </p:blipFill>
        <p:spPr>
          <a:xfrm>
            <a:off x="1635953" y="5417266"/>
            <a:ext cx="1848652" cy="2392949"/>
          </a:xfrm>
          <a:prstGeom prst="rect">
            <a:avLst/>
          </a:prstGeom>
        </p:spPr>
      </p:pic>
      <p:pic>
        <p:nvPicPr>
          <p:cNvPr id="10" name="Picture 9">
            <a:extLst>
              <a:ext uri="{FF2B5EF4-FFF2-40B4-BE49-F238E27FC236}">
                <a16:creationId xmlns:a16="http://schemas.microsoft.com/office/drawing/2014/main" id="{820C2500-A89D-317F-B195-22A0BFC8CF1E}"/>
              </a:ext>
            </a:extLst>
          </p:cNvPr>
          <p:cNvPicPr>
            <a:picLocks noChangeAspect="1"/>
          </p:cNvPicPr>
          <p:nvPr/>
        </p:nvPicPr>
        <p:blipFill>
          <a:blip r:embed="rId7"/>
          <a:stretch>
            <a:fillRect/>
          </a:stretch>
        </p:blipFill>
        <p:spPr>
          <a:xfrm>
            <a:off x="5235992" y="5820674"/>
            <a:ext cx="1807359" cy="2193609"/>
          </a:xfrm>
          <a:prstGeom prst="rect">
            <a:avLst/>
          </a:prstGeom>
        </p:spPr>
      </p:pic>
      <p:pic>
        <p:nvPicPr>
          <p:cNvPr id="11" name="Picture 10">
            <a:extLst>
              <a:ext uri="{FF2B5EF4-FFF2-40B4-BE49-F238E27FC236}">
                <a16:creationId xmlns:a16="http://schemas.microsoft.com/office/drawing/2014/main" id="{4E5D1001-6D92-7401-EACF-2AB66273DCC2}"/>
              </a:ext>
            </a:extLst>
          </p:cNvPr>
          <p:cNvPicPr>
            <a:picLocks noChangeAspect="1"/>
          </p:cNvPicPr>
          <p:nvPr/>
        </p:nvPicPr>
        <p:blipFill>
          <a:blip r:embed="rId8"/>
          <a:stretch>
            <a:fillRect/>
          </a:stretch>
        </p:blipFill>
        <p:spPr>
          <a:xfrm>
            <a:off x="8038536" y="5760012"/>
            <a:ext cx="2396276" cy="2557323"/>
          </a:xfrm>
          <a:prstGeom prst="rect">
            <a:avLst/>
          </a:prstGeom>
        </p:spPr>
      </p:pic>
      <p:pic>
        <p:nvPicPr>
          <p:cNvPr id="13" name="Picture 12">
            <a:extLst>
              <a:ext uri="{FF2B5EF4-FFF2-40B4-BE49-F238E27FC236}">
                <a16:creationId xmlns:a16="http://schemas.microsoft.com/office/drawing/2014/main" id="{5642AD65-0703-24B8-6630-5A45FF0A396A}"/>
              </a:ext>
            </a:extLst>
          </p:cNvPr>
          <p:cNvPicPr>
            <a:picLocks noChangeAspect="1"/>
          </p:cNvPicPr>
          <p:nvPr/>
        </p:nvPicPr>
        <p:blipFill>
          <a:blip r:embed="rId9"/>
          <a:stretch>
            <a:fillRect/>
          </a:stretch>
        </p:blipFill>
        <p:spPr>
          <a:xfrm>
            <a:off x="11597282" y="6141769"/>
            <a:ext cx="2396276" cy="2175566"/>
          </a:xfrm>
          <a:prstGeom prst="rect">
            <a:avLst/>
          </a:prstGeom>
        </p:spPr>
      </p:pic>
    </p:spTree>
    <p:extLst>
      <p:ext uri="{BB962C8B-B14F-4D97-AF65-F5344CB8AC3E}">
        <p14:creationId xmlns:p14="http://schemas.microsoft.com/office/powerpoint/2010/main" val="3082954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1A3BC-172E-7988-0FB3-EF372244D00A}"/>
              </a:ext>
            </a:extLst>
          </p:cNvPr>
          <p:cNvSpPr>
            <a:spLocks noGrp="1"/>
          </p:cNvSpPr>
          <p:nvPr>
            <p:ph type="title"/>
          </p:nvPr>
        </p:nvSpPr>
        <p:spPr/>
        <p:txBody>
          <a:bodyPr/>
          <a:lstStyle/>
          <a:p>
            <a:pPr algn="ctr"/>
            <a:r>
              <a:rPr lang="en-US" dirty="0"/>
              <a:t> </a:t>
            </a:r>
            <a:r>
              <a:rPr lang="en-US" sz="6600" dirty="0">
                <a:latin typeface="Times New Roman" panose="02020603050405020304" pitchFamily="18" charset="0"/>
                <a:cs typeface="Times New Roman" panose="02020603050405020304" pitchFamily="18" charset="0"/>
              </a:rPr>
              <a:t>NOVELTY</a:t>
            </a:r>
          </a:p>
        </p:txBody>
      </p:sp>
      <p:sp>
        <p:nvSpPr>
          <p:cNvPr id="3" name="Text Placeholder 2">
            <a:extLst>
              <a:ext uri="{FF2B5EF4-FFF2-40B4-BE49-F238E27FC236}">
                <a16:creationId xmlns:a16="http://schemas.microsoft.com/office/drawing/2014/main" id="{B8EC507A-4879-8527-8E5A-C864B2D7E6F8}"/>
              </a:ext>
            </a:extLst>
          </p:cNvPr>
          <p:cNvSpPr>
            <a:spLocks noGrp="1"/>
          </p:cNvSpPr>
          <p:nvPr>
            <p:ph type="body" idx="1"/>
          </p:nvPr>
        </p:nvSpPr>
        <p:spPr>
          <a:xfrm>
            <a:off x="1056154" y="1964725"/>
            <a:ext cx="13249930" cy="5634680"/>
          </a:xfrm>
        </p:spPr>
        <p:txBody>
          <a:bodyPr>
            <a:normAutofit/>
          </a:bodyPr>
          <a:lstStyle/>
          <a:p>
            <a:pPr marL="114300" indent="0">
              <a:buNone/>
            </a:pPr>
            <a:r>
              <a:rPr lang="en-US" sz="3200" dirty="0">
                <a:latin typeface="Times New Roman" panose="02020603050405020304" pitchFamily="18" charset="0"/>
                <a:cs typeface="Times New Roman" panose="02020603050405020304" pitchFamily="18" charset="0"/>
              </a:rPr>
              <a:t>With this survey we got to know several advantages and disadvantages of the mobile holder products which are currently available in market. We have also found out that Silicon material is not compatible for the manufacture of mobile phone holders hence we used pine wood as our base material for our product as it is light weighted which makes it easy to carry our products around and we used strong adhesive agents like sound 43 .The finished products were given a natural polish to highlight the woody texture of our product. </a:t>
            </a:r>
          </a:p>
          <a:p>
            <a:pPr marL="114300" indent="0">
              <a:buNone/>
            </a:pPr>
            <a:r>
              <a:rPr lang="en-US" sz="3200" dirty="0">
                <a:latin typeface="Times New Roman" panose="02020603050405020304" pitchFamily="18" charset="0"/>
                <a:cs typeface="Times New Roman" panose="02020603050405020304" pitchFamily="18" charset="0"/>
              </a:rPr>
              <a:t>		We created two products our first model is study table friendly it helps you save place on your study table as it provides an extra compartment for all your stationary items. The second model is portable consumers can carry it around without any difficulty.</a:t>
            </a:r>
          </a:p>
        </p:txBody>
      </p:sp>
      <p:sp>
        <p:nvSpPr>
          <p:cNvPr id="4" name="Slide Number Placeholder 3">
            <a:extLst>
              <a:ext uri="{FF2B5EF4-FFF2-40B4-BE49-F238E27FC236}">
                <a16:creationId xmlns:a16="http://schemas.microsoft.com/office/drawing/2014/main" id="{E3EEAD80-D0D4-CD11-A3C1-8C7A0C2F9E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1957736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70F4F-07CE-57A3-7C56-77EFFB1C7EAE}"/>
              </a:ext>
            </a:extLst>
          </p:cNvPr>
          <p:cNvSpPr>
            <a:spLocks noGrp="1"/>
          </p:cNvSpPr>
          <p:nvPr>
            <p:ph type="title"/>
          </p:nvPr>
        </p:nvSpPr>
        <p:spPr>
          <a:xfrm>
            <a:off x="1056154" y="385235"/>
            <a:ext cx="13249930" cy="670454"/>
          </a:xfrm>
        </p:spPr>
        <p:txBody>
          <a:bodyPr>
            <a:normAutofit fontScale="90000"/>
          </a:bodyPr>
          <a:lstStyle/>
          <a:p>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PROTOTYPE</a:t>
            </a:r>
          </a:p>
        </p:txBody>
      </p:sp>
      <p:sp>
        <p:nvSpPr>
          <p:cNvPr id="4" name="Slide Number Placeholder 3">
            <a:extLst>
              <a:ext uri="{FF2B5EF4-FFF2-40B4-BE49-F238E27FC236}">
                <a16:creationId xmlns:a16="http://schemas.microsoft.com/office/drawing/2014/main" id="{8ECBD0E8-3825-3F3D-32C9-48BD58EE79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8" name="TextBox 7">
            <a:extLst>
              <a:ext uri="{FF2B5EF4-FFF2-40B4-BE49-F238E27FC236}">
                <a16:creationId xmlns:a16="http://schemas.microsoft.com/office/drawing/2014/main" id="{F9D86958-7B42-232B-1246-D09A04007403}"/>
              </a:ext>
            </a:extLst>
          </p:cNvPr>
          <p:cNvSpPr txBox="1"/>
          <p:nvPr/>
        </p:nvSpPr>
        <p:spPr>
          <a:xfrm>
            <a:off x="1161142" y="2002971"/>
            <a:ext cx="13672458" cy="4832092"/>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1.Select wood which is convenient for the  product.</a:t>
            </a:r>
          </a:p>
          <a:p>
            <a:r>
              <a:rPr lang="en-US" sz="2800" dirty="0">
                <a:latin typeface="Times New Roman" panose="02020603050405020304" pitchFamily="18" charset="0"/>
                <a:cs typeface="Times New Roman" panose="02020603050405020304" pitchFamily="18" charset="0"/>
              </a:rPr>
              <a:t>2.Measure it and cut it using a saw. </a:t>
            </a:r>
          </a:p>
          <a:p>
            <a:r>
              <a:rPr lang="en-US" sz="2800" dirty="0">
                <a:latin typeface="Times New Roman" panose="02020603050405020304" pitchFamily="18" charset="0"/>
                <a:cs typeface="Times New Roman" panose="02020603050405020304" pitchFamily="18" charset="0"/>
              </a:rPr>
              <a:t>3.Scrape the wood to make it smooth, and to give it a proper texture.</a:t>
            </a:r>
          </a:p>
          <a:p>
            <a:r>
              <a:rPr lang="en-US" sz="2800" dirty="0">
                <a:latin typeface="Times New Roman" panose="02020603050405020304" pitchFamily="18" charset="0"/>
                <a:cs typeface="Times New Roman" panose="02020603050405020304" pitchFamily="18" charset="0"/>
              </a:rPr>
              <a:t>4.Attach the wood using adhesive like A43(helps in faster adhesion),fevicol etc.</a:t>
            </a:r>
          </a:p>
          <a:p>
            <a:r>
              <a:rPr lang="en-US" sz="2800" dirty="0">
                <a:latin typeface="Times New Roman" panose="02020603050405020304" pitchFamily="18" charset="0"/>
                <a:cs typeface="Times New Roman" panose="02020603050405020304" pitchFamily="18" charset="0"/>
              </a:rPr>
              <a:t>5.Leave it to dry</a:t>
            </a:r>
          </a:p>
          <a:p>
            <a:r>
              <a:rPr lang="en-US" sz="2800" dirty="0">
                <a:latin typeface="Times New Roman" panose="02020603050405020304" pitchFamily="18" charset="0"/>
                <a:cs typeface="Times New Roman" panose="02020603050405020304" pitchFamily="18" charset="0"/>
              </a:rPr>
              <a:t>6.Blunt the edges to prevent from cutting your hand.</a:t>
            </a:r>
          </a:p>
          <a:p>
            <a:r>
              <a:rPr lang="en-US" sz="2800" dirty="0">
                <a:latin typeface="Times New Roman" panose="02020603050405020304" pitchFamily="18" charset="0"/>
                <a:cs typeface="Times New Roman" panose="02020603050405020304" pitchFamily="18" charset="0"/>
              </a:rPr>
              <a:t>7.Give it a finishing touch by polishing </a:t>
            </a:r>
          </a:p>
          <a:p>
            <a:r>
              <a:rPr lang="en-US" sz="2800" dirty="0">
                <a:latin typeface="Times New Roman" panose="02020603050405020304" pitchFamily="18" charset="0"/>
                <a:cs typeface="Times New Roman" panose="02020603050405020304" pitchFamily="18" charset="0"/>
              </a:rPr>
              <a:t>8.The adhesive mostly preferred is A43.</a:t>
            </a:r>
          </a:p>
          <a:p>
            <a:r>
              <a:rPr lang="en-US" sz="2800" dirty="0">
                <a:latin typeface="Times New Roman" panose="02020603050405020304" pitchFamily="18" charset="0"/>
                <a:cs typeface="Times New Roman" panose="02020603050405020304" pitchFamily="18" charset="0"/>
              </a:rPr>
              <a:t>9.The cutting was done using a machine.</a:t>
            </a:r>
          </a:p>
          <a:p>
            <a:r>
              <a:rPr lang="en-US" sz="2800" dirty="0">
                <a:latin typeface="Times New Roman" panose="02020603050405020304" pitchFamily="18" charset="0"/>
                <a:cs typeface="Times New Roman" panose="02020603050405020304" pitchFamily="18" charset="0"/>
              </a:rPr>
              <a:t>10.Natural polishing will be given for the product to enhance the woody texture.</a:t>
            </a:r>
          </a:p>
          <a:p>
            <a:r>
              <a:rPr lang="en-US" sz="2800" dirty="0">
                <a:latin typeface="Times New Roman" panose="02020603050405020304" pitchFamily="18" charset="0"/>
                <a:cs typeface="Times New Roman" panose="02020603050405020304" pitchFamily="18" charset="0"/>
              </a:rPr>
              <a:t>11.For the second model small hinges were used to make it foldable and portable. </a:t>
            </a:r>
            <a:endParaRPr lang="en-US" dirty="0"/>
          </a:p>
        </p:txBody>
      </p:sp>
    </p:spTree>
    <p:extLst>
      <p:ext uri="{BB962C8B-B14F-4D97-AF65-F5344CB8AC3E}">
        <p14:creationId xmlns:p14="http://schemas.microsoft.com/office/powerpoint/2010/main" val="1093675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25F3D-33E0-6374-6AA6-7B2D89460191}"/>
              </a:ext>
            </a:extLst>
          </p:cNvPr>
          <p:cNvSpPr>
            <a:spLocks noGrp="1"/>
          </p:cNvSpPr>
          <p:nvPr>
            <p:ph type="title"/>
          </p:nvPr>
        </p:nvSpPr>
        <p:spPr/>
        <p:txBody>
          <a:bodyPr/>
          <a:lstStyle/>
          <a:p>
            <a:r>
              <a:rPr lang="en-US" dirty="0"/>
              <a:t>        WORKING </a:t>
            </a:r>
          </a:p>
        </p:txBody>
      </p:sp>
      <p:sp>
        <p:nvSpPr>
          <p:cNvPr id="3" name="Text Placeholder 2">
            <a:extLst>
              <a:ext uri="{FF2B5EF4-FFF2-40B4-BE49-F238E27FC236}">
                <a16:creationId xmlns:a16="http://schemas.microsoft.com/office/drawing/2014/main" id="{E7941428-C416-12FD-43FC-723F53ABAA48}"/>
              </a:ext>
            </a:extLst>
          </p:cNvPr>
          <p:cNvSpPr>
            <a:spLocks noGrp="1"/>
          </p:cNvSpPr>
          <p:nvPr>
            <p:ph type="body" idx="1"/>
          </p:nvPr>
        </p:nvSpPr>
        <p:spPr>
          <a:xfrm>
            <a:off x="1056154" y="1890584"/>
            <a:ext cx="13249930" cy="6345367"/>
          </a:xfrm>
        </p:spPr>
        <p:txBody>
          <a:bodyPr/>
          <a:lstStyle/>
          <a:p>
            <a:pPr marL="114300" indent="0">
              <a:buNone/>
            </a:pPr>
            <a:r>
              <a:rPr lang="en-US" dirty="0"/>
              <a:t>The dimensions of our first product was found using simple Pythagoras theorem. We were able to create our first product  in a way in which it did not occupy  a lot of space on study table  at the same time included an extra compartment to store stationary and other required items.</a:t>
            </a:r>
          </a:p>
          <a:p>
            <a:pPr marL="114300" indent="0">
              <a:buNone/>
            </a:pPr>
            <a:r>
              <a:rPr lang="en-US" dirty="0"/>
              <a:t>We wanted to create another model which is more portable and easy to carry around and hence we created a model just like a pencil case which makes it  easy to carry around.</a:t>
            </a:r>
          </a:p>
        </p:txBody>
      </p:sp>
      <p:sp>
        <p:nvSpPr>
          <p:cNvPr id="4" name="Slide Number Placeholder 3">
            <a:extLst>
              <a:ext uri="{FF2B5EF4-FFF2-40B4-BE49-F238E27FC236}">
                <a16:creationId xmlns:a16="http://schemas.microsoft.com/office/drawing/2014/main" id="{96E24B06-28A7-A21B-7DA1-D2891500FC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2981185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1a3cabb59df_0_89"/>
          <p:cNvSpPr txBox="1">
            <a:spLocks noGrp="1"/>
          </p:cNvSpPr>
          <p:nvPr>
            <p:ph type="sldNum" idx="12"/>
          </p:nvPr>
        </p:nvSpPr>
        <p:spPr>
          <a:xfrm>
            <a:off x="11567319" y="8626687"/>
            <a:ext cx="3456600" cy="486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96" name="Google Shape;196;g1a3cabb59df_0_89"/>
          <p:cNvSpPr txBox="1"/>
          <p:nvPr/>
        </p:nvSpPr>
        <p:spPr>
          <a:xfrm>
            <a:off x="-2629324" y="1250055"/>
            <a:ext cx="9759445"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Finished product </a:t>
            </a:r>
            <a:endParaRPr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97" name="Google Shape;197;g1a3cabb59df_0_89"/>
          <p:cNvSpPr txBox="1"/>
          <p:nvPr/>
        </p:nvSpPr>
        <p:spPr>
          <a:xfrm>
            <a:off x="1819700" y="8626675"/>
            <a:ext cx="1357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98" name="Google Shape;198;g1a3cabb59df_0_89"/>
          <p:cNvSpPr/>
          <p:nvPr/>
        </p:nvSpPr>
        <p:spPr>
          <a:xfrm>
            <a:off x="1663297" y="8718550"/>
            <a:ext cx="12588279" cy="308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rgbClr val="FF0000"/>
                </a:solidFill>
                <a:latin typeface="Times New Roman"/>
                <a:ea typeface="Times New Roman"/>
                <a:cs typeface="Times New Roman"/>
                <a:sym typeface="Times New Roman"/>
              </a:rPr>
              <a:t>An Autonomous Institute Affiliated to VTU Belagavi, Approved by AICTE ,Recognized by UGC with2(f)&amp;12(b) ,Accredited by NBA &amp; NAAC</a:t>
            </a:r>
            <a:endParaRPr lang="en-US" sz="1600" dirty="0">
              <a:solidFill>
                <a:srgbClr val="FF0000"/>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C68E4A16-EB4F-0874-4E0D-DA6B3E020A4B}"/>
              </a:ext>
            </a:extLst>
          </p:cNvPr>
          <p:cNvPicPr>
            <a:picLocks noChangeAspect="1"/>
          </p:cNvPicPr>
          <p:nvPr/>
        </p:nvPicPr>
        <p:blipFill>
          <a:blip r:embed="rId3"/>
          <a:stretch>
            <a:fillRect/>
          </a:stretch>
        </p:blipFill>
        <p:spPr>
          <a:xfrm>
            <a:off x="1368741" y="2886404"/>
            <a:ext cx="3606236" cy="3694278"/>
          </a:xfrm>
          <a:prstGeom prst="rect">
            <a:avLst/>
          </a:prstGeom>
        </p:spPr>
      </p:pic>
      <p:pic>
        <p:nvPicPr>
          <p:cNvPr id="4" name="Picture 3">
            <a:extLst>
              <a:ext uri="{FF2B5EF4-FFF2-40B4-BE49-F238E27FC236}">
                <a16:creationId xmlns:a16="http://schemas.microsoft.com/office/drawing/2014/main" id="{38213B7E-D524-3B51-C6C8-B473D208B545}"/>
              </a:ext>
            </a:extLst>
          </p:cNvPr>
          <p:cNvPicPr>
            <a:picLocks noChangeAspect="1"/>
          </p:cNvPicPr>
          <p:nvPr/>
        </p:nvPicPr>
        <p:blipFill>
          <a:blip r:embed="rId4"/>
          <a:stretch>
            <a:fillRect/>
          </a:stretch>
        </p:blipFill>
        <p:spPr>
          <a:xfrm>
            <a:off x="6760564" y="2886404"/>
            <a:ext cx="3267857" cy="3694278"/>
          </a:xfrm>
          <a:prstGeom prst="rect">
            <a:avLst/>
          </a:prstGeom>
        </p:spPr>
      </p:pic>
      <p:pic>
        <p:nvPicPr>
          <p:cNvPr id="5" name="Picture 4">
            <a:extLst>
              <a:ext uri="{FF2B5EF4-FFF2-40B4-BE49-F238E27FC236}">
                <a16:creationId xmlns:a16="http://schemas.microsoft.com/office/drawing/2014/main" id="{28D9E2C7-83B4-9CC1-A29D-30FF21230254}"/>
              </a:ext>
            </a:extLst>
          </p:cNvPr>
          <p:cNvPicPr>
            <a:picLocks noChangeAspect="1"/>
          </p:cNvPicPr>
          <p:nvPr/>
        </p:nvPicPr>
        <p:blipFill>
          <a:blip r:embed="rId5"/>
          <a:stretch>
            <a:fillRect/>
          </a:stretch>
        </p:blipFill>
        <p:spPr>
          <a:xfrm>
            <a:off x="10235162" y="2886404"/>
            <a:ext cx="4455199" cy="3694278"/>
          </a:xfrm>
          <a:prstGeom prst="rect">
            <a:avLst/>
          </a:prstGeom>
        </p:spPr>
      </p:pic>
      <p:sp>
        <p:nvSpPr>
          <p:cNvPr id="6" name="TextBox 5">
            <a:extLst>
              <a:ext uri="{FF2B5EF4-FFF2-40B4-BE49-F238E27FC236}">
                <a16:creationId xmlns:a16="http://schemas.microsoft.com/office/drawing/2014/main" id="{874A8F63-79A9-2B07-DE9C-7BDF8BE24375}"/>
              </a:ext>
            </a:extLst>
          </p:cNvPr>
          <p:cNvSpPr txBox="1"/>
          <p:nvPr/>
        </p:nvSpPr>
        <p:spPr>
          <a:xfrm>
            <a:off x="1017991" y="6808233"/>
            <a:ext cx="13326256"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[Model 1]                                                                         [Model 2]</a:t>
            </a:r>
          </a:p>
        </p:txBody>
      </p:sp>
    </p:spTree>
    <p:extLst>
      <p:ext uri="{BB962C8B-B14F-4D97-AF65-F5344CB8AC3E}">
        <p14:creationId xmlns:p14="http://schemas.microsoft.com/office/powerpoint/2010/main" val="1314595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1a3cabb59df_0_89"/>
          <p:cNvSpPr txBox="1">
            <a:spLocks noGrp="1"/>
          </p:cNvSpPr>
          <p:nvPr>
            <p:ph type="sldNum" idx="12"/>
          </p:nvPr>
        </p:nvSpPr>
        <p:spPr>
          <a:xfrm>
            <a:off x="11567319" y="8626687"/>
            <a:ext cx="3456600" cy="486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97" name="Google Shape;197;g1a3cabb59df_0_89"/>
          <p:cNvSpPr txBox="1"/>
          <p:nvPr/>
        </p:nvSpPr>
        <p:spPr>
          <a:xfrm>
            <a:off x="1819700" y="8626675"/>
            <a:ext cx="1357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98" name="Google Shape;198;g1a3cabb59df_0_89"/>
          <p:cNvSpPr/>
          <p:nvPr/>
        </p:nvSpPr>
        <p:spPr>
          <a:xfrm>
            <a:off x="1663297" y="8718550"/>
            <a:ext cx="12588279" cy="308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rgbClr val="FF0000"/>
                </a:solidFill>
                <a:latin typeface="Times New Roman"/>
                <a:ea typeface="Times New Roman"/>
                <a:cs typeface="Times New Roman"/>
                <a:sym typeface="Times New Roman"/>
              </a:rPr>
              <a:t>An Autonomous Institute Affiliated to VTU Belagavi, Approved by AICTE ,Recognized by UGC with2(f)&amp;12(b) ,Accredited by NBA &amp; NAAC</a:t>
            </a:r>
            <a:endParaRPr lang="en-US" sz="1600" dirty="0">
              <a:solidFill>
                <a:srgbClr val="FF0000"/>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EFFA3361-7991-3E7B-71E1-A04A1F6FBE5B}"/>
              </a:ext>
            </a:extLst>
          </p:cNvPr>
          <p:cNvSpPr txBox="1"/>
          <p:nvPr/>
        </p:nvSpPr>
        <p:spPr>
          <a:xfrm>
            <a:off x="677159" y="399339"/>
            <a:ext cx="14007919" cy="10248960"/>
          </a:xfrm>
          <a:prstGeom prst="rect">
            <a:avLst/>
          </a:prstGeom>
          <a:noFill/>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IMPACT</a:t>
            </a:r>
          </a:p>
          <a:p>
            <a:pPr algn="ct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In today’s market there are many mobile holders but what makes our product unique is it has a compartment for electronic gadgets like earphones, charger etc. It is stable and durable. We used pine wood for our product which makes our product light and strong.</a:t>
            </a:r>
          </a:p>
          <a:p>
            <a:pPr algn="just"/>
            <a:r>
              <a:rPr lang="en-US" sz="2400" dirty="0">
                <a:latin typeface="Times New Roman" panose="02020603050405020304" pitchFamily="18" charset="0"/>
                <a:cs typeface="Times New Roman" panose="02020603050405020304" pitchFamily="18" charset="0"/>
              </a:rPr>
              <a:t>Both our models are unique the first model has a compartment inside which helps the user to keep electronic gadgets, pencils, pens etc. Our second model does not have an extra compartment like the first product but it is more compact compared to our first model. Therefore, according to the need of the consumer our products can be used</a:t>
            </a:r>
          </a:p>
          <a:p>
            <a:pPr algn="just"/>
            <a:r>
              <a:rPr lang="en-US" sz="2400" dirty="0">
                <a:latin typeface="Times New Roman" panose="02020603050405020304" pitchFamily="18" charset="0"/>
                <a:cs typeface="Times New Roman" panose="02020603050405020304" pitchFamily="18" charset="0"/>
              </a:rPr>
              <a:t> The created models made out of wood and it lasts longer compared to other materials. It is portable and provides extra compartment for the charger and other necessary gadgets required for your phone. Unlike other phone holders which used silicon as base material we have used pine wood hence our product is eco friendly </a:t>
            </a:r>
          </a:p>
          <a:p>
            <a:pPr algn="just"/>
            <a:r>
              <a:rPr lang="en-US" sz="2400" dirty="0">
                <a:latin typeface="Times New Roman" panose="02020603050405020304" pitchFamily="18" charset="0"/>
                <a:cs typeface="Times New Roman" panose="02020603050405020304" pitchFamily="18" charset="0"/>
              </a:rPr>
              <a:t>Customers liked our first model which had extra compartment</a:t>
            </a:r>
          </a:p>
          <a:p>
            <a:pPr algn="just"/>
            <a:r>
              <a:rPr lang="en-US" sz="2400" dirty="0">
                <a:latin typeface="Times New Roman" panose="02020603050405020304" pitchFamily="18" charset="0"/>
                <a:cs typeface="Times New Roman" panose="02020603050405020304" pitchFamily="18" charset="0"/>
              </a:rPr>
              <a:t>Carpenter liked our ideas and is ready to manufacture more of these products</a:t>
            </a:r>
          </a:p>
          <a:p>
            <a:endParaRPr lang="en-US" sz="3600" b="1" dirty="0">
              <a:latin typeface="Times New Roman" panose="02020603050405020304" pitchFamily="18" charset="0"/>
              <a:cs typeface="Times New Roman" panose="02020603050405020304" pitchFamily="18" charset="0"/>
            </a:endParaRPr>
          </a:p>
          <a:p>
            <a:endParaRPr lang="en-US" sz="3600" b="1" dirty="0">
              <a:latin typeface="Times New Roman" panose="02020603050405020304" pitchFamily="18" charset="0"/>
              <a:cs typeface="Times New Roman" panose="02020603050405020304" pitchFamily="18" charset="0"/>
            </a:endParaRPr>
          </a:p>
          <a:p>
            <a:endParaRPr lang="en-US" sz="3600" b="1" dirty="0">
              <a:latin typeface="Times New Roman" panose="02020603050405020304" pitchFamily="18" charset="0"/>
              <a:cs typeface="Times New Roman" panose="02020603050405020304" pitchFamily="18" charset="0"/>
            </a:endParaRPr>
          </a:p>
          <a:p>
            <a:endParaRPr lang="en-US" sz="3600" b="1" dirty="0">
              <a:latin typeface="Times New Roman" panose="02020603050405020304" pitchFamily="18" charset="0"/>
              <a:cs typeface="Times New Roman" panose="02020603050405020304" pitchFamily="18" charset="0"/>
            </a:endParaRPr>
          </a:p>
          <a:p>
            <a:endParaRPr lang="en-US" sz="3600" b="1" dirty="0">
              <a:latin typeface="Times New Roman" panose="02020603050405020304" pitchFamily="18" charset="0"/>
              <a:cs typeface="Times New Roman" panose="02020603050405020304" pitchFamily="18" charset="0"/>
            </a:endParaRPr>
          </a:p>
          <a:p>
            <a:endParaRPr lang="en-US" sz="3600" b="1" dirty="0">
              <a:latin typeface="Times New Roman" panose="02020603050405020304" pitchFamily="18" charset="0"/>
              <a:cs typeface="Times New Roman" panose="02020603050405020304" pitchFamily="18" charset="0"/>
            </a:endParaRPr>
          </a:p>
          <a:p>
            <a:endParaRPr lang="en-US" sz="3600" b="1" dirty="0">
              <a:latin typeface="Times New Roman" panose="02020603050405020304" pitchFamily="18" charset="0"/>
              <a:cs typeface="Times New Roman" panose="02020603050405020304" pitchFamily="18" charset="0"/>
            </a:endParaRPr>
          </a:p>
          <a:p>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7848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8B4ED-D277-01D8-6E73-3D3A77BE16A1}"/>
              </a:ext>
            </a:extLst>
          </p:cNvPr>
          <p:cNvSpPr>
            <a:spLocks noGrp="1"/>
          </p:cNvSpPr>
          <p:nvPr>
            <p:ph type="title"/>
          </p:nvPr>
        </p:nvSpPr>
        <p:spPr>
          <a:xfrm>
            <a:off x="2662886" y="612870"/>
            <a:ext cx="13249930" cy="1451062"/>
          </a:xfrm>
        </p:spPr>
        <p:txBody>
          <a:bodyPr/>
          <a:lstStyle/>
          <a:p>
            <a:r>
              <a:rPr lang="en-US" dirty="0"/>
              <a:t> </a:t>
            </a:r>
            <a:r>
              <a:rPr lang="en-US" sz="4800" dirty="0">
                <a:latin typeface="Times New Roman" panose="02020603050405020304" pitchFamily="18" charset="0"/>
                <a:cs typeface="Times New Roman" panose="02020603050405020304" pitchFamily="18" charset="0"/>
              </a:rPr>
              <a:t>DEMONSTRATION OF PROTOTYPE </a:t>
            </a:r>
          </a:p>
        </p:txBody>
      </p:sp>
      <p:sp>
        <p:nvSpPr>
          <p:cNvPr id="4" name="Slide Number Placeholder 3">
            <a:extLst>
              <a:ext uri="{FF2B5EF4-FFF2-40B4-BE49-F238E27FC236}">
                <a16:creationId xmlns:a16="http://schemas.microsoft.com/office/drawing/2014/main" id="{63679981-D155-5B4B-9ACE-0B612C9995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3" name="VID-20230315-WA0004">
            <a:hlinkClick r:id="" action="ppaction://media"/>
            <a:extLst>
              <a:ext uri="{FF2B5EF4-FFF2-40B4-BE49-F238E27FC236}">
                <a16:creationId xmlns:a16="http://schemas.microsoft.com/office/drawing/2014/main" id="{A722DD78-1507-C94F-B772-4E81FE2649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36750" y="2063932"/>
            <a:ext cx="8688737" cy="4779937"/>
          </a:xfrm>
          <a:prstGeom prst="rect">
            <a:avLst/>
          </a:prstGeom>
        </p:spPr>
      </p:pic>
    </p:spTree>
    <p:extLst>
      <p:ext uri="{BB962C8B-B14F-4D97-AF65-F5344CB8AC3E}">
        <p14:creationId xmlns:p14="http://schemas.microsoft.com/office/powerpoint/2010/main" val="299490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1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1096</TotalTime>
  <Words>1110</Words>
  <Application>Microsoft Office PowerPoint</Application>
  <PresentationFormat>Custom</PresentationFormat>
  <Paragraphs>70</Paragraphs>
  <Slides>9</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Times New Roman</vt:lpstr>
      <vt:lpstr>Calibri</vt:lpstr>
      <vt:lpstr>Office Theme</vt:lpstr>
      <vt:lpstr>PowerPoint Presentation</vt:lpstr>
      <vt:lpstr>INTRODUCTION </vt:lpstr>
      <vt:lpstr> SURVEY</vt:lpstr>
      <vt:lpstr> NOVELTY</vt:lpstr>
      <vt:lpstr>   PROTOTYPE</vt:lpstr>
      <vt:lpstr>        WORKING </vt:lpstr>
      <vt:lpstr>PowerPoint Presentation</vt:lpstr>
      <vt:lpstr>PowerPoint Presentation</vt:lpstr>
      <vt:lpstr> DEMONSTRATION OF PROTOTYPE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lenovopc</dc:creator>
  <cp:lastModifiedBy>Supreetha vikram</cp:lastModifiedBy>
  <cp:revision>46</cp:revision>
  <dcterms:created xsi:type="dcterms:W3CDTF">2020-11-11T04:23:25Z</dcterms:created>
  <dcterms:modified xsi:type="dcterms:W3CDTF">2025-02-11T17:15:39Z</dcterms:modified>
</cp:coreProperties>
</file>